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8" r:id="rId4"/>
    <p:sldId id="269" r:id="rId5"/>
    <p:sldId id="270" r:id="rId6"/>
    <p:sldId id="271" r:id="rId7"/>
    <p:sldId id="278" r:id="rId8"/>
    <p:sldId id="273" r:id="rId9"/>
    <p:sldId id="275" r:id="rId10"/>
    <p:sldId id="276" r:id="rId11"/>
    <p:sldId id="277"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8F1B09A-7EB7-4CBF-8966-87260C11BABE}">
      <dgm:prSet phldrT="[Text]" custT="1"/>
      <dgm:spPr/>
      <dgm:t>
        <a:bodyPr/>
        <a:lstStyle/>
        <a:p>
          <a:r>
            <a:rPr lang="en-US" sz="1800" dirty="0" smtClean="0"/>
            <a:t>100% of GROUPS</a:t>
          </a:r>
          <a:endParaRPr lang="en-US" sz="1800" dirty="0"/>
        </a:p>
      </dgm:t>
    </dgm:pt>
    <dgm:pt modelId="{F16706F2-04A5-4273-B13C-76A36995EB01}" type="parTrans" cxnId="{34B4ECAC-03A3-4D2A-9259-D4B008917B60}">
      <dgm:prSet/>
      <dgm:spPr/>
      <dgm:t>
        <a:bodyPr/>
        <a:lstStyle/>
        <a:p>
          <a:endParaRPr lang="en-US"/>
        </a:p>
      </dgm:t>
    </dgm:pt>
    <dgm:pt modelId="{72D7249B-CCD1-4454-A13A-5327368A3244}" type="sibTrans" cxnId="{34B4ECAC-03A3-4D2A-9259-D4B008917B60}">
      <dgm:prSet/>
      <dgm:spPr/>
      <dgm:t>
        <a:bodyPr/>
        <a:lstStyle/>
        <a:p>
          <a:endParaRPr lang="en-US"/>
        </a:p>
      </dgm:t>
    </dgm:pt>
    <dgm:pt modelId="{3CCD9410-2142-4259-92AA-FB37A490A596}">
      <dgm:prSet phldrT="[Text]" custT="1"/>
      <dgm:spPr/>
      <dgm:t>
        <a:bodyPr/>
        <a:lstStyle/>
        <a:p>
          <a:pPr algn="just"/>
          <a:r>
            <a:rPr lang="en-US" sz="1800" dirty="0" smtClean="0"/>
            <a:t>Insufficient/poor coordination of human/financial resources to efficiently and effectively execute technical cooperation </a:t>
          </a:r>
          <a:r>
            <a:rPr lang="en-US" sz="1800" dirty="0" err="1" smtClean="0"/>
            <a:t>programmes</a:t>
          </a:r>
          <a:r>
            <a:rPr lang="en-US" sz="1800" dirty="0" smtClean="0"/>
            <a:t>/actions among HQ Units, TC </a:t>
          </a:r>
          <a:r>
            <a:rPr lang="en-US" sz="1800" dirty="0" err="1" smtClean="0"/>
            <a:t>Programmes</a:t>
          </a:r>
          <a:r>
            <a:rPr lang="en-US" sz="1800" dirty="0" smtClean="0"/>
            <a:t> and Delegations</a:t>
          </a:r>
          <a:endParaRPr lang="en-US" sz="1800" dirty="0"/>
        </a:p>
      </dgm:t>
    </dgm:pt>
    <dgm:pt modelId="{13BD0C64-7CAE-426B-B16F-3714B0D02F8E}" type="parTrans" cxnId="{A0F81431-7516-4CE3-8D59-4637F2486DC2}">
      <dgm:prSet/>
      <dgm:spPr/>
      <dgm:t>
        <a:bodyPr/>
        <a:lstStyle/>
        <a:p>
          <a:endParaRPr lang="en-US"/>
        </a:p>
      </dgm:t>
    </dgm:pt>
    <dgm:pt modelId="{81494BB3-B09F-46DB-96EC-8CC626798495}" type="sibTrans" cxnId="{A0F81431-7516-4CE3-8D59-4637F2486DC2}">
      <dgm:prSet/>
      <dgm:spPr/>
      <dgm:t>
        <a:bodyPr/>
        <a:lstStyle/>
        <a:p>
          <a:endParaRPr lang="en-US"/>
        </a:p>
      </dgm:t>
    </dgm:pt>
    <dgm:pt modelId="{D47BBC66-4CA1-48DC-A09D-2A93C7D8E4F6}">
      <dgm:prSet phldrT="[Text]" custT="1"/>
      <dgm:spPr/>
      <dgm:t>
        <a:bodyPr/>
        <a:lstStyle/>
        <a:p>
          <a:r>
            <a:rPr lang="en-US" sz="1800" dirty="0" smtClean="0"/>
            <a:t>75% of GROUPS</a:t>
          </a:r>
          <a:endParaRPr lang="en-US" sz="1800" dirty="0"/>
        </a:p>
      </dgm:t>
    </dgm:pt>
    <dgm:pt modelId="{B8526D61-9EB5-4CEF-B30B-892C0B5AD8FF}" type="parTrans" cxnId="{0868EBBF-95E5-4F91-B2AE-ABE1922B7F62}">
      <dgm:prSet/>
      <dgm:spPr/>
      <dgm:t>
        <a:bodyPr/>
        <a:lstStyle/>
        <a:p>
          <a:endParaRPr lang="en-US"/>
        </a:p>
      </dgm:t>
    </dgm:pt>
    <dgm:pt modelId="{FB1AE4EE-7FE0-4440-895A-93C248180594}" type="sibTrans" cxnId="{0868EBBF-95E5-4F91-B2AE-ABE1922B7F62}">
      <dgm:prSet/>
      <dgm:spPr/>
      <dgm:t>
        <a:bodyPr/>
        <a:lstStyle/>
        <a:p>
          <a:endParaRPr lang="en-US"/>
        </a:p>
      </dgm:t>
    </dgm:pt>
    <dgm:pt modelId="{6A264AAF-E8A5-40FB-8E35-D428DDB0235B}">
      <dgm:prSet phldrT="[Text]" custT="1"/>
      <dgm:spPr/>
      <dgm:t>
        <a:bodyPr/>
        <a:lstStyle/>
        <a:p>
          <a:pPr algn="just"/>
          <a:r>
            <a:rPr lang="en-US" sz="1800" dirty="0" smtClean="0"/>
            <a:t>Lack of effective communication on technical cooperation priorities and decision making among HQ Units, TC </a:t>
          </a:r>
          <a:r>
            <a:rPr lang="en-US" sz="1800" dirty="0" err="1" smtClean="0"/>
            <a:t>Programmes</a:t>
          </a:r>
          <a:r>
            <a:rPr lang="en-US" sz="1800" dirty="0" smtClean="0"/>
            <a:t> and Delegations</a:t>
          </a:r>
          <a:endParaRPr lang="en-US" sz="1800" dirty="0"/>
        </a:p>
      </dgm:t>
    </dgm:pt>
    <dgm:pt modelId="{7C1F2F4C-9105-425D-86C1-1FD776208A81}" type="parTrans" cxnId="{F15D6A2B-7C9C-4F97-848D-AD95C787A49B}">
      <dgm:prSet/>
      <dgm:spPr/>
      <dgm:t>
        <a:bodyPr/>
        <a:lstStyle/>
        <a:p>
          <a:endParaRPr lang="en-US"/>
        </a:p>
      </dgm:t>
    </dgm:pt>
    <dgm:pt modelId="{F72F856C-EE0E-47EE-B6C5-B247EF05159C}" type="sibTrans" cxnId="{F15D6A2B-7C9C-4F97-848D-AD95C787A49B}">
      <dgm:prSet/>
      <dgm:spPr/>
      <dgm:t>
        <a:bodyPr/>
        <a:lstStyle/>
        <a:p>
          <a:endParaRPr lang="en-US"/>
        </a:p>
      </dgm:t>
    </dgm:pt>
    <dgm:pt modelId="{4A679620-A0AA-417F-A179-1C6CC53463D3}">
      <dgm:prSet phldrT="[Text]" custT="1"/>
      <dgm:spPr/>
      <dgm:t>
        <a:bodyPr/>
        <a:lstStyle/>
        <a:p>
          <a:r>
            <a:rPr lang="en-US" sz="1800" dirty="0" smtClean="0"/>
            <a:t>50% of GROUPS</a:t>
          </a:r>
          <a:endParaRPr lang="en-US" sz="1800" dirty="0"/>
        </a:p>
      </dgm:t>
    </dgm:pt>
    <dgm:pt modelId="{11195F8A-874B-4168-94A9-5D8CD64567C1}" type="parTrans" cxnId="{F6387FA1-EF36-4EA0-9239-82EFE6A9CBEB}">
      <dgm:prSet/>
      <dgm:spPr/>
      <dgm:t>
        <a:bodyPr/>
        <a:lstStyle/>
        <a:p>
          <a:endParaRPr lang="en-US"/>
        </a:p>
      </dgm:t>
    </dgm:pt>
    <dgm:pt modelId="{75B95BEA-3D0C-439A-9F76-F0F87198ACE5}" type="sibTrans" cxnId="{F6387FA1-EF36-4EA0-9239-82EFE6A9CBEB}">
      <dgm:prSet/>
      <dgm:spPr/>
      <dgm:t>
        <a:bodyPr/>
        <a:lstStyle/>
        <a:p>
          <a:endParaRPr lang="en-US"/>
        </a:p>
      </dgm:t>
    </dgm:pt>
    <dgm:pt modelId="{0AD1D4E9-786C-4B08-850B-67FEB28B1C3B}">
      <dgm:prSet phldrT="[Text]" custT="1"/>
      <dgm:spPr/>
      <dgm:t>
        <a:bodyPr/>
        <a:lstStyle/>
        <a:p>
          <a:r>
            <a:rPr lang="en-US" sz="1800" dirty="0" smtClean="0"/>
            <a:t>Inadequate alignment of programs and technical planning to directly address the priority areas identified by member states and the region, which results in the lack of ownership, collaboration and coordination among stakeholders. [unavailability of appropriate documents, tools needed to respond effectively to technical execution requirements in member states]</a:t>
          </a:r>
          <a:endParaRPr lang="en-US" sz="1800" dirty="0"/>
        </a:p>
      </dgm:t>
    </dgm:pt>
    <dgm:pt modelId="{F699827F-401E-4F5A-AF3C-64FAFE9CEB67}" type="parTrans" cxnId="{9057F9F0-6487-4174-A1CF-8B942189F07A}">
      <dgm:prSet/>
      <dgm:spPr/>
      <dgm:t>
        <a:bodyPr/>
        <a:lstStyle/>
        <a:p>
          <a:endParaRPr lang="en-US"/>
        </a:p>
      </dgm:t>
    </dgm:pt>
    <dgm:pt modelId="{E294F885-93CA-4249-87B7-2E7EFB738829}" type="sibTrans" cxnId="{9057F9F0-6487-4174-A1CF-8B942189F07A}">
      <dgm:prSet/>
      <dgm:spPr/>
      <dgm:t>
        <a:bodyPr/>
        <a:lstStyle/>
        <a:p>
          <a:endParaRPr lang="en-US"/>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3">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21"/>
      <dgm:spPr/>
    </dgm:pt>
    <dgm:pt modelId="{3A8D52E4-BC74-42D9-860F-F076EFEAD977}" type="pres">
      <dgm:prSet presAssocID="{38F1B09A-7EB7-4CBF-8966-87260C11BABE}" presName="chevron2" presStyleLbl="alignNode1" presStyleIdx="1" presStyleCnt="21"/>
      <dgm:spPr/>
    </dgm:pt>
    <dgm:pt modelId="{8A0604A5-FB88-4A12-99B6-09BB40F7C518}" type="pres">
      <dgm:prSet presAssocID="{38F1B09A-7EB7-4CBF-8966-87260C11BABE}" presName="chevron3" presStyleLbl="alignNode1" presStyleIdx="2" presStyleCnt="21"/>
      <dgm:spPr/>
    </dgm:pt>
    <dgm:pt modelId="{6BE8F837-A729-44AF-8D9A-964738C2E45A}" type="pres">
      <dgm:prSet presAssocID="{38F1B09A-7EB7-4CBF-8966-87260C11BABE}" presName="chevron4" presStyleLbl="alignNode1" presStyleIdx="3" presStyleCnt="21"/>
      <dgm:spPr/>
    </dgm:pt>
    <dgm:pt modelId="{F834183B-D7F0-47FD-9122-3824D1D6C781}" type="pres">
      <dgm:prSet presAssocID="{38F1B09A-7EB7-4CBF-8966-87260C11BABE}" presName="chevron5" presStyleLbl="alignNode1" presStyleIdx="4" presStyleCnt="21"/>
      <dgm:spPr/>
    </dgm:pt>
    <dgm:pt modelId="{0458736D-DD1E-4929-8E82-5C0E1C447D17}" type="pres">
      <dgm:prSet presAssocID="{38F1B09A-7EB7-4CBF-8966-87260C11BABE}" presName="chevron6" presStyleLbl="alignNode1" presStyleIdx="5" presStyleCnt="21"/>
      <dgm:spPr/>
    </dgm:pt>
    <dgm:pt modelId="{B5C0A393-DD33-4BC8-BBC5-5EB21BF05264}" type="pres">
      <dgm:prSet presAssocID="{38F1B09A-7EB7-4CBF-8966-87260C11BABE}" presName="chevron7" presStyleLbl="alignNode1" presStyleIdx="6" presStyleCnt="21"/>
      <dgm:spPr/>
    </dgm:pt>
    <dgm:pt modelId="{9FDB7BB2-C86C-416D-91BA-ADEE0329BDDB}" type="pres">
      <dgm:prSet presAssocID="{38F1B09A-7EB7-4CBF-8966-87260C11BABE}" presName="childtext" presStyleLbl="solidFgAcc1" presStyleIdx="0" presStyleCnt="3" custScaleX="163895">
        <dgm:presLayoutVars>
          <dgm:chMax/>
          <dgm:chPref val="0"/>
          <dgm:bulletEnabled val="1"/>
        </dgm:presLayoutVars>
      </dgm:prSet>
      <dgm:spPr/>
      <dgm:t>
        <a:bodyPr/>
        <a:lstStyle/>
        <a:p>
          <a:endParaRPr lang="en-US"/>
        </a:p>
      </dgm:t>
    </dgm:pt>
    <dgm:pt modelId="{5405E2AE-308E-4B93-8479-A752A0FEB572}" type="pres">
      <dgm:prSet presAssocID="{72D7249B-CCD1-4454-A13A-5327368A3244}" presName="sibTrans" presStyleCnt="0"/>
      <dgm:spPr/>
    </dgm:pt>
    <dgm:pt modelId="{C21D70BF-89D4-4F5C-A22F-A296C79521EA}" type="pres">
      <dgm:prSet presAssocID="{D47BBC66-4CA1-48DC-A09D-2A93C7D8E4F6}" presName="parenttextcomposite" presStyleCnt="0"/>
      <dgm:spPr/>
    </dgm:pt>
    <dgm:pt modelId="{6CD79148-E52B-4257-BD8C-BF4BD093D159}" type="pres">
      <dgm:prSet presAssocID="{D47BBC66-4CA1-48DC-A09D-2A93C7D8E4F6}" presName="parenttext" presStyleLbl="revTx" presStyleIdx="1" presStyleCnt="3">
        <dgm:presLayoutVars>
          <dgm:chMax/>
          <dgm:chPref val="2"/>
          <dgm:bulletEnabled val="1"/>
        </dgm:presLayoutVars>
      </dgm:prSet>
      <dgm:spPr/>
      <dgm:t>
        <a:bodyPr/>
        <a:lstStyle/>
        <a:p>
          <a:endParaRPr lang="en-US"/>
        </a:p>
      </dgm:t>
    </dgm:pt>
    <dgm:pt modelId="{C7FBA8FC-3263-4222-827D-F7D73B1BF98E}" type="pres">
      <dgm:prSet presAssocID="{D47BBC66-4CA1-48DC-A09D-2A93C7D8E4F6}" presName="composite" presStyleCnt="0"/>
      <dgm:spPr/>
    </dgm:pt>
    <dgm:pt modelId="{21E16EB2-9554-42E2-9A91-D727DF51B870}" type="pres">
      <dgm:prSet presAssocID="{D47BBC66-4CA1-48DC-A09D-2A93C7D8E4F6}" presName="chevron1" presStyleLbl="alignNode1" presStyleIdx="7" presStyleCnt="21"/>
      <dgm:spPr/>
    </dgm:pt>
    <dgm:pt modelId="{EFF48A81-002B-469A-9105-DB91B1E574B8}" type="pres">
      <dgm:prSet presAssocID="{D47BBC66-4CA1-48DC-A09D-2A93C7D8E4F6}" presName="chevron2" presStyleLbl="alignNode1" presStyleIdx="8" presStyleCnt="21"/>
      <dgm:spPr/>
    </dgm:pt>
    <dgm:pt modelId="{10C0BE75-A086-45DB-A780-CF9CF0D02FA1}" type="pres">
      <dgm:prSet presAssocID="{D47BBC66-4CA1-48DC-A09D-2A93C7D8E4F6}" presName="chevron3" presStyleLbl="alignNode1" presStyleIdx="9" presStyleCnt="21"/>
      <dgm:spPr/>
    </dgm:pt>
    <dgm:pt modelId="{2235CB11-8BE7-4C98-8E0A-C106CD11E19E}" type="pres">
      <dgm:prSet presAssocID="{D47BBC66-4CA1-48DC-A09D-2A93C7D8E4F6}" presName="chevron4" presStyleLbl="alignNode1" presStyleIdx="10" presStyleCnt="21"/>
      <dgm:spPr/>
    </dgm:pt>
    <dgm:pt modelId="{2894DDE8-164C-4DCB-A32E-D0A167101679}" type="pres">
      <dgm:prSet presAssocID="{D47BBC66-4CA1-48DC-A09D-2A93C7D8E4F6}" presName="chevron5" presStyleLbl="alignNode1" presStyleIdx="11" presStyleCnt="21"/>
      <dgm:spPr/>
    </dgm:pt>
    <dgm:pt modelId="{4C33FE51-CB64-495F-BA3A-FE6802FBF639}" type="pres">
      <dgm:prSet presAssocID="{D47BBC66-4CA1-48DC-A09D-2A93C7D8E4F6}" presName="chevron6" presStyleLbl="alignNode1" presStyleIdx="12" presStyleCnt="21"/>
      <dgm:spPr/>
    </dgm:pt>
    <dgm:pt modelId="{55EE2A86-6337-4CCA-8886-E814E82FB48F}" type="pres">
      <dgm:prSet presAssocID="{D47BBC66-4CA1-48DC-A09D-2A93C7D8E4F6}" presName="chevron7" presStyleLbl="alignNode1" presStyleIdx="13" presStyleCnt="21"/>
      <dgm:spPr/>
    </dgm:pt>
    <dgm:pt modelId="{9636B00D-6795-4B75-9B52-A997902F7E28}" type="pres">
      <dgm:prSet presAssocID="{D47BBC66-4CA1-48DC-A09D-2A93C7D8E4F6}" presName="childtext" presStyleLbl="solidFgAcc1" presStyleIdx="1" presStyleCnt="3" custScaleX="164280">
        <dgm:presLayoutVars>
          <dgm:chMax/>
          <dgm:chPref val="0"/>
          <dgm:bulletEnabled val="1"/>
        </dgm:presLayoutVars>
      </dgm:prSet>
      <dgm:spPr/>
      <dgm:t>
        <a:bodyPr/>
        <a:lstStyle/>
        <a:p>
          <a:endParaRPr lang="en-US"/>
        </a:p>
      </dgm:t>
    </dgm:pt>
    <dgm:pt modelId="{3561088D-5BB5-4639-8133-42446271903E}" type="pres">
      <dgm:prSet presAssocID="{FB1AE4EE-7FE0-4440-895A-93C248180594}" presName="sibTrans" presStyleCnt="0"/>
      <dgm:spPr/>
    </dgm:pt>
    <dgm:pt modelId="{A96E5E73-2488-4C5A-A79B-4000AECED602}" type="pres">
      <dgm:prSet presAssocID="{4A679620-A0AA-417F-A179-1C6CC53463D3}" presName="parenttextcomposite" presStyleCnt="0"/>
      <dgm:spPr/>
    </dgm:pt>
    <dgm:pt modelId="{9595029F-6CE0-4C64-BD1F-498528397FB5}" type="pres">
      <dgm:prSet presAssocID="{4A679620-A0AA-417F-A179-1C6CC53463D3}" presName="parenttext" presStyleLbl="revTx" presStyleIdx="2" presStyleCnt="3">
        <dgm:presLayoutVars>
          <dgm:chMax/>
          <dgm:chPref val="2"/>
          <dgm:bulletEnabled val="1"/>
        </dgm:presLayoutVars>
      </dgm:prSet>
      <dgm:spPr/>
      <dgm:t>
        <a:bodyPr/>
        <a:lstStyle/>
        <a:p>
          <a:endParaRPr lang="en-US"/>
        </a:p>
      </dgm:t>
    </dgm:pt>
    <dgm:pt modelId="{F1B8F47D-041B-473B-8556-A98689AF9166}" type="pres">
      <dgm:prSet presAssocID="{4A679620-A0AA-417F-A179-1C6CC53463D3}" presName="composite" presStyleCnt="0"/>
      <dgm:spPr/>
    </dgm:pt>
    <dgm:pt modelId="{84D824C9-7A20-44BF-80A5-41DC05ECC472}" type="pres">
      <dgm:prSet presAssocID="{4A679620-A0AA-417F-A179-1C6CC53463D3}" presName="chevron1" presStyleLbl="alignNode1" presStyleIdx="14" presStyleCnt="21"/>
      <dgm:spPr/>
    </dgm:pt>
    <dgm:pt modelId="{D20FD858-4E13-4208-8EF0-4779F3ACD95E}" type="pres">
      <dgm:prSet presAssocID="{4A679620-A0AA-417F-A179-1C6CC53463D3}" presName="chevron2" presStyleLbl="alignNode1" presStyleIdx="15" presStyleCnt="21"/>
      <dgm:spPr/>
    </dgm:pt>
    <dgm:pt modelId="{6B86BE4E-2CF6-4B4E-A7E8-1CC9E8419DBF}" type="pres">
      <dgm:prSet presAssocID="{4A679620-A0AA-417F-A179-1C6CC53463D3}" presName="chevron3" presStyleLbl="alignNode1" presStyleIdx="16" presStyleCnt="21"/>
      <dgm:spPr/>
    </dgm:pt>
    <dgm:pt modelId="{F3CD348E-5E4D-452B-8D40-63514059647F}" type="pres">
      <dgm:prSet presAssocID="{4A679620-A0AA-417F-A179-1C6CC53463D3}" presName="chevron4" presStyleLbl="alignNode1" presStyleIdx="17" presStyleCnt="21"/>
      <dgm:spPr/>
    </dgm:pt>
    <dgm:pt modelId="{788BF43F-3BE3-4B0F-8B55-DFA08A378FFB}" type="pres">
      <dgm:prSet presAssocID="{4A679620-A0AA-417F-A179-1C6CC53463D3}" presName="chevron5" presStyleLbl="alignNode1" presStyleIdx="18" presStyleCnt="21"/>
      <dgm:spPr/>
    </dgm:pt>
    <dgm:pt modelId="{0AFB04AF-2BEC-46D9-BAC2-904A8C10E918}" type="pres">
      <dgm:prSet presAssocID="{4A679620-A0AA-417F-A179-1C6CC53463D3}" presName="chevron6" presStyleLbl="alignNode1" presStyleIdx="19" presStyleCnt="21"/>
      <dgm:spPr/>
    </dgm:pt>
    <dgm:pt modelId="{F3276E28-52D5-48CF-A9A6-B3B55DC46C7E}" type="pres">
      <dgm:prSet presAssocID="{4A679620-A0AA-417F-A179-1C6CC53463D3}" presName="chevron7" presStyleLbl="alignNode1" presStyleIdx="20" presStyleCnt="21"/>
      <dgm:spPr/>
    </dgm:pt>
    <dgm:pt modelId="{C340F9B9-B9B8-479C-963E-C711C7F52755}" type="pres">
      <dgm:prSet presAssocID="{4A679620-A0AA-417F-A179-1C6CC53463D3}" presName="childtext" presStyleLbl="solidFgAcc1" presStyleIdx="2" presStyleCnt="3" custScaleX="162544" custScaleY="145921">
        <dgm:presLayoutVars>
          <dgm:chMax/>
          <dgm:chPref val="0"/>
          <dgm:bulletEnabled val="1"/>
        </dgm:presLayoutVars>
      </dgm:prSet>
      <dgm:spPr/>
      <dgm:t>
        <a:bodyPr/>
        <a:lstStyle/>
        <a:p>
          <a:endParaRPr lang="en-US"/>
        </a:p>
      </dgm:t>
    </dgm:pt>
  </dgm:ptLst>
  <dgm:cxnLst>
    <dgm:cxn modelId="{BF17039B-5CCA-4775-8C1E-DC80E0F2EFB5}" type="presOf" srcId="{4A679620-A0AA-417F-A179-1C6CC53463D3}" destId="{9595029F-6CE0-4C64-BD1F-498528397FB5}" srcOrd="0" destOrd="0" presId="urn:microsoft.com/office/officeart/2008/layout/VerticalAccentList"/>
    <dgm:cxn modelId="{D73533E8-629E-4A32-AFD7-70091292FCD2}" type="presOf" srcId="{38F1B09A-7EB7-4CBF-8966-87260C11BABE}" destId="{BA4247B5-2071-49CA-BD31-9819F997762D}" srcOrd="0" destOrd="0" presId="urn:microsoft.com/office/officeart/2008/layout/VerticalAccentList"/>
    <dgm:cxn modelId="{F3A860FA-6560-4897-8D18-3589CB8FCB3B}" type="presOf" srcId="{0AD1D4E9-786C-4B08-850B-67FEB28B1C3B}" destId="{C340F9B9-B9B8-479C-963E-C711C7F52755}" srcOrd="0" destOrd="0" presId="urn:microsoft.com/office/officeart/2008/layout/VerticalAccentList"/>
    <dgm:cxn modelId="{18DBC1B8-7DFA-4C53-9174-CA7D9C576D10}" type="presOf" srcId="{6A264AAF-E8A5-40FB-8E35-D428DDB0235B}" destId="{9636B00D-6795-4B75-9B52-A997902F7E28}" srcOrd="0" destOrd="0" presId="urn:microsoft.com/office/officeart/2008/layout/VerticalAccentList"/>
    <dgm:cxn modelId="{611BDEB3-25F2-4347-A66D-28716FD43862}" type="presOf" srcId="{D47BBC66-4CA1-48DC-A09D-2A93C7D8E4F6}" destId="{6CD79148-E52B-4257-BD8C-BF4BD093D159}" srcOrd="0" destOrd="0" presId="urn:microsoft.com/office/officeart/2008/layout/VerticalAccentList"/>
    <dgm:cxn modelId="{34B4ECAC-03A3-4D2A-9259-D4B008917B60}" srcId="{A9E6B899-CD27-43A4-8F7A-D8692437CCC3}" destId="{38F1B09A-7EB7-4CBF-8966-87260C11BABE}" srcOrd="0" destOrd="0" parTransId="{F16706F2-04A5-4273-B13C-76A36995EB01}" sibTransId="{72D7249B-CCD1-4454-A13A-5327368A3244}"/>
    <dgm:cxn modelId="{9057F9F0-6487-4174-A1CF-8B942189F07A}" srcId="{4A679620-A0AA-417F-A179-1C6CC53463D3}" destId="{0AD1D4E9-786C-4B08-850B-67FEB28B1C3B}" srcOrd="0" destOrd="0" parTransId="{F699827F-401E-4F5A-AF3C-64FAFE9CEB67}" sibTransId="{E294F885-93CA-4249-87B7-2E7EFB738829}"/>
    <dgm:cxn modelId="{F6387FA1-EF36-4EA0-9239-82EFE6A9CBEB}" srcId="{A9E6B899-CD27-43A4-8F7A-D8692437CCC3}" destId="{4A679620-A0AA-417F-A179-1C6CC53463D3}" srcOrd="2" destOrd="0" parTransId="{11195F8A-874B-4168-94A9-5D8CD64567C1}" sibTransId="{75B95BEA-3D0C-439A-9F76-F0F87198ACE5}"/>
    <dgm:cxn modelId="{F15D6A2B-7C9C-4F97-848D-AD95C787A49B}" srcId="{D47BBC66-4CA1-48DC-A09D-2A93C7D8E4F6}" destId="{6A264AAF-E8A5-40FB-8E35-D428DDB0235B}" srcOrd="0" destOrd="0" parTransId="{7C1F2F4C-9105-425D-86C1-1FD776208A81}" sibTransId="{F72F856C-EE0E-47EE-B6C5-B247EF05159C}"/>
    <dgm:cxn modelId="{441B0ACF-D454-4176-AD37-6E65A2A8A066}" type="presOf" srcId="{3CCD9410-2142-4259-92AA-FB37A490A596}" destId="{9FDB7BB2-C86C-416D-91BA-ADEE0329BDDB}" srcOrd="0" destOrd="0" presId="urn:microsoft.com/office/officeart/2008/layout/VerticalAccentList"/>
    <dgm:cxn modelId="{DB171315-821B-41A7-AFB4-D59E5C1466B2}" type="presOf" srcId="{A9E6B899-CD27-43A4-8F7A-D8692437CCC3}" destId="{9EC5D61D-23C3-4D66-AC61-2344CAE84CA3}" srcOrd="0" destOrd="0" presId="urn:microsoft.com/office/officeart/2008/layout/VerticalAccentList"/>
    <dgm:cxn modelId="{0868EBBF-95E5-4F91-B2AE-ABE1922B7F62}" srcId="{A9E6B899-CD27-43A4-8F7A-D8692437CCC3}" destId="{D47BBC66-4CA1-48DC-A09D-2A93C7D8E4F6}" srcOrd="1" destOrd="0" parTransId="{B8526D61-9EB5-4CEF-B30B-892C0B5AD8FF}" sibTransId="{FB1AE4EE-7FE0-4440-895A-93C248180594}"/>
    <dgm:cxn modelId="{A0F81431-7516-4CE3-8D59-4637F2486DC2}" srcId="{38F1B09A-7EB7-4CBF-8966-87260C11BABE}" destId="{3CCD9410-2142-4259-92AA-FB37A490A596}" srcOrd="0" destOrd="0" parTransId="{13BD0C64-7CAE-426B-B16F-3714B0D02F8E}" sibTransId="{81494BB3-B09F-46DB-96EC-8CC626798495}"/>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 modelId="{420FF496-FCF9-4599-AC80-ACBE0F8514DF}" type="presParOf" srcId="{9EC5D61D-23C3-4D66-AC61-2344CAE84CA3}" destId="{5405E2AE-308E-4B93-8479-A752A0FEB572}" srcOrd="2" destOrd="0" presId="urn:microsoft.com/office/officeart/2008/layout/VerticalAccentList"/>
    <dgm:cxn modelId="{C4663CA4-C003-41C7-9D6B-2CC897A97A0C}" type="presParOf" srcId="{9EC5D61D-23C3-4D66-AC61-2344CAE84CA3}" destId="{C21D70BF-89D4-4F5C-A22F-A296C79521EA}" srcOrd="3" destOrd="0" presId="urn:microsoft.com/office/officeart/2008/layout/VerticalAccentList"/>
    <dgm:cxn modelId="{4F720D47-9B0D-49DB-B30B-7032B20045B5}" type="presParOf" srcId="{C21D70BF-89D4-4F5C-A22F-A296C79521EA}" destId="{6CD79148-E52B-4257-BD8C-BF4BD093D159}" srcOrd="0" destOrd="0" presId="urn:microsoft.com/office/officeart/2008/layout/VerticalAccentList"/>
    <dgm:cxn modelId="{519921B8-1E49-4A67-A553-F58125ABB6D7}" type="presParOf" srcId="{9EC5D61D-23C3-4D66-AC61-2344CAE84CA3}" destId="{C7FBA8FC-3263-4222-827D-F7D73B1BF98E}" srcOrd="4" destOrd="0" presId="urn:microsoft.com/office/officeart/2008/layout/VerticalAccentList"/>
    <dgm:cxn modelId="{91E1F00D-8D4B-4D8B-9922-26D8D9526D6B}" type="presParOf" srcId="{C7FBA8FC-3263-4222-827D-F7D73B1BF98E}" destId="{21E16EB2-9554-42E2-9A91-D727DF51B870}" srcOrd="0" destOrd="0" presId="urn:microsoft.com/office/officeart/2008/layout/VerticalAccentList"/>
    <dgm:cxn modelId="{3C4F488E-3487-4AED-AA3C-4E8CE774F391}" type="presParOf" srcId="{C7FBA8FC-3263-4222-827D-F7D73B1BF98E}" destId="{EFF48A81-002B-469A-9105-DB91B1E574B8}" srcOrd="1" destOrd="0" presId="urn:microsoft.com/office/officeart/2008/layout/VerticalAccentList"/>
    <dgm:cxn modelId="{3238C903-A28B-4105-93F3-9B39992C6958}" type="presParOf" srcId="{C7FBA8FC-3263-4222-827D-F7D73B1BF98E}" destId="{10C0BE75-A086-45DB-A780-CF9CF0D02FA1}" srcOrd="2" destOrd="0" presId="urn:microsoft.com/office/officeart/2008/layout/VerticalAccentList"/>
    <dgm:cxn modelId="{3A994E5B-68D7-4CC2-9C0C-0C981F06AC0F}" type="presParOf" srcId="{C7FBA8FC-3263-4222-827D-F7D73B1BF98E}" destId="{2235CB11-8BE7-4C98-8E0A-C106CD11E19E}" srcOrd="3" destOrd="0" presId="urn:microsoft.com/office/officeart/2008/layout/VerticalAccentList"/>
    <dgm:cxn modelId="{3941F554-1234-43B7-BB01-F62CBA182083}" type="presParOf" srcId="{C7FBA8FC-3263-4222-827D-F7D73B1BF98E}" destId="{2894DDE8-164C-4DCB-A32E-D0A167101679}" srcOrd="4" destOrd="0" presId="urn:microsoft.com/office/officeart/2008/layout/VerticalAccentList"/>
    <dgm:cxn modelId="{98C9A39A-28F9-4B51-A5C0-79D2A1716B44}" type="presParOf" srcId="{C7FBA8FC-3263-4222-827D-F7D73B1BF98E}" destId="{4C33FE51-CB64-495F-BA3A-FE6802FBF639}" srcOrd="5" destOrd="0" presId="urn:microsoft.com/office/officeart/2008/layout/VerticalAccentList"/>
    <dgm:cxn modelId="{C9F4880B-9D0C-4358-8C21-7D8FB811D6A7}" type="presParOf" srcId="{C7FBA8FC-3263-4222-827D-F7D73B1BF98E}" destId="{55EE2A86-6337-4CCA-8886-E814E82FB48F}" srcOrd="6" destOrd="0" presId="urn:microsoft.com/office/officeart/2008/layout/VerticalAccentList"/>
    <dgm:cxn modelId="{ED7AEA33-02CC-4B41-824D-B578B2BBE5AC}" type="presParOf" srcId="{C7FBA8FC-3263-4222-827D-F7D73B1BF98E}" destId="{9636B00D-6795-4B75-9B52-A997902F7E28}" srcOrd="7" destOrd="0" presId="urn:microsoft.com/office/officeart/2008/layout/VerticalAccentList"/>
    <dgm:cxn modelId="{F753C0D1-80CD-4490-9A2E-44EC81B9968E}" type="presParOf" srcId="{9EC5D61D-23C3-4D66-AC61-2344CAE84CA3}" destId="{3561088D-5BB5-4639-8133-42446271903E}" srcOrd="5" destOrd="0" presId="urn:microsoft.com/office/officeart/2008/layout/VerticalAccentList"/>
    <dgm:cxn modelId="{48A62212-A883-4FFB-9F5F-2DB758F30796}" type="presParOf" srcId="{9EC5D61D-23C3-4D66-AC61-2344CAE84CA3}" destId="{A96E5E73-2488-4C5A-A79B-4000AECED602}" srcOrd="6" destOrd="0" presId="urn:microsoft.com/office/officeart/2008/layout/VerticalAccentList"/>
    <dgm:cxn modelId="{3B1F83E1-8587-49A5-9493-E8AC364B77C0}" type="presParOf" srcId="{A96E5E73-2488-4C5A-A79B-4000AECED602}" destId="{9595029F-6CE0-4C64-BD1F-498528397FB5}" srcOrd="0" destOrd="0" presId="urn:microsoft.com/office/officeart/2008/layout/VerticalAccentList"/>
    <dgm:cxn modelId="{D54B2B3B-76B9-4494-9CC3-8C45B30611FD}" type="presParOf" srcId="{9EC5D61D-23C3-4D66-AC61-2344CAE84CA3}" destId="{F1B8F47D-041B-473B-8556-A98689AF9166}" srcOrd="7" destOrd="0" presId="urn:microsoft.com/office/officeart/2008/layout/VerticalAccentList"/>
    <dgm:cxn modelId="{E1CF463B-ACDB-437B-AE6C-C2045F361B80}" type="presParOf" srcId="{F1B8F47D-041B-473B-8556-A98689AF9166}" destId="{84D824C9-7A20-44BF-80A5-41DC05ECC472}" srcOrd="0" destOrd="0" presId="urn:microsoft.com/office/officeart/2008/layout/VerticalAccentList"/>
    <dgm:cxn modelId="{6760A7DF-DF27-48EA-BD9A-82AFECA6C2B3}" type="presParOf" srcId="{F1B8F47D-041B-473B-8556-A98689AF9166}" destId="{D20FD858-4E13-4208-8EF0-4779F3ACD95E}" srcOrd="1" destOrd="0" presId="urn:microsoft.com/office/officeart/2008/layout/VerticalAccentList"/>
    <dgm:cxn modelId="{A8C391B2-63CF-4C07-8A2B-A9496E36392B}" type="presParOf" srcId="{F1B8F47D-041B-473B-8556-A98689AF9166}" destId="{6B86BE4E-2CF6-4B4E-A7E8-1CC9E8419DBF}" srcOrd="2" destOrd="0" presId="urn:microsoft.com/office/officeart/2008/layout/VerticalAccentList"/>
    <dgm:cxn modelId="{43219A0A-E07A-464E-B929-E053B44C7414}" type="presParOf" srcId="{F1B8F47D-041B-473B-8556-A98689AF9166}" destId="{F3CD348E-5E4D-452B-8D40-63514059647F}" srcOrd="3" destOrd="0" presId="urn:microsoft.com/office/officeart/2008/layout/VerticalAccentList"/>
    <dgm:cxn modelId="{E6906FD9-7981-4B6A-9FE4-735E776D9DA9}" type="presParOf" srcId="{F1B8F47D-041B-473B-8556-A98689AF9166}" destId="{788BF43F-3BE3-4B0F-8B55-DFA08A378FFB}" srcOrd="4" destOrd="0" presId="urn:microsoft.com/office/officeart/2008/layout/VerticalAccentList"/>
    <dgm:cxn modelId="{8EFCFB73-4CF8-4503-AB8E-CFB369F98517}" type="presParOf" srcId="{F1B8F47D-041B-473B-8556-A98689AF9166}" destId="{0AFB04AF-2BEC-46D9-BAC2-904A8C10E918}" srcOrd="5" destOrd="0" presId="urn:microsoft.com/office/officeart/2008/layout/VerticalAccentList"/>
    <dgm:cxn modelId="{D885CB37-1BA6-4BB0-99E4-F8AC0CEB4981}" type="presParOf" srcId="{F1B8F47D-041B-473B-8556-A98689AF9166}" destId="{F3276E28-52D5-48CF-A9A6-B3B55DC46C7E}" srcOrd="6" destOrd="0" presId="urn:microsoft.com/office/officeart/2008/layout/VerticalAccentList"/>
    <dgm:cxn modelId="{80A6F383-E14D-45E3-B1D0-74D7ABDE26EE}" type="presParOf" srcId="{F1B8F47D-041B-473B-8556-A98689AF9166}" destId="{C340F9B9-B9B8-479C-963E-C711C7F52755}"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8F1B09A-7EB7-4CBF-8966-87260C11BABE}">
      <dgm:prSet phldrT="[Text]" custT="1"/>
      <dgm:spPr/>
      <dgm:t>
        <a:bodyPr/>
        <a:lstStyle/>
        <a:p>
          <a:r>
            <a:rPr lang="en-US" sz="1800" dirty="0" smtClean="0"/>
            <a:t>50% of GROUPS</a:t>
          </a:r>
          <a:endParaRPr lang="en-US" sz="1800" dirty="0"/>
        </a:p>
      </dgm:t>
    </dgm:pt>
    <dgm:pt modelId="{F16706F2-04A5-4273-B13C-76A36995EB01}" type="parTrans" cxnId="{34B4ECAC-03A3-4D2A-9259-D4B008917B60}">
      <dgm:prSet/>
      <dgm:spPr/>
      <dgm:t>
        <a:bodyPr/>
        <a:lstStyle/>
        <a:p>
          <a:endParaRPr lang="en-US"/>
        </a:p>
      </dgm:t>
    </dgm:pt>
    <dgm:pt modelId="{72D7249B-CCD1-4454-A13A-5327368A3244}" type="sibTrans" cxnId="{34B4ECAC-03A3-4D2A-9259-D4B008917B60}">
      <dgm:prSet/>
      <dgm:spPr/>
      <dgm:t>
        <a:bodyPr/>
        <a:lstStyle/>
        <a:p>
          <a:endParaRPr lang="en-US"/>
        </a:p>
      </dgm:t>
    </dgm:pt>
    <dgm:pt modelId="{3CCD9410-2142-4259-92AA-FB37A490A596}">
      <dgm:prSet phldrT="[Text]" custT="1"/>
      <dgm:spPr/>
      <dgm:t>
        <a:bodyPr/>
        <a:lstStyle/>
        <a:p>
          <a:pPr algn="just"/>
          <a:r>
            <a:rPr lang="en-US" sz="1800" dirty="0" smtClean="0"/>
            <a:t>Continuous loss of built capacity of technical staff in Public sector. Limited Absorptive &amp; Implementation Capacity result in challenges with execution even if we have access to external resources. Deficiencies with Human Resource Capacities and areas of competence within the Institute and the limited adsorptive capacities within the national authorities to articulate and respond to their challenges/ national demands as well as execution of TC actions]</a:t>
          </a:r>
          <a:endParaRPr lang="en-US" sz="1800" dirty="0"/>
        </a:p>
      </dgm:t>
    </dgm:pt>
    <dgm:pt modelId="{13BD0C64-7CAE-426B-B16F-3714B0D02F8E}" type="parTrans" cxnId="{A0F81431-7516-4CE3-8D59-4637F2486DC2}">
      <dgm:prSet/>
      <dgm:spPr/>
      <dgm:t>
        <a:bodyPr/>
        <a:lstStyle/>
        <a:p>
          <a:endParaRPr lang="en-US"/>
        </a:p>
      </dgm:t>
    </dgm:pt>
    <dgm:pt modelId="{81494BB3-B09F-46DB-96EC-8CC626798495}" type="sibTrans" cxnId="{A0F81431-7516-4CE3-8D59-4637F2486DC2}">
      <dgm:prSet/>
      <dgm:spPr/>
      <dgm:t>
        <a:bodyPr/>
        <a:lstStyle/>
        <a:p>
          <a:endParaRPr lang="en-US"/>
        </a:p>
      </dgm:t>
    </dgm:pt>
    <dgm:pt modelId="{D47BBC66-4CA1-48DC-A09D-2A93C7D8E4F6}">
      <dgm:prSet phldrT="[Text]" custT="1"/>
      <dgm:spPr/>
      <dgm:t>
        <a:bodyPr/>
        <a:lstStyle/>
        <a:p>
          <a:r>
            <a:rPr lang="en-US" sz="1800" dirty="0" smtClean="0"/>
            <a:t>25% of GROUPS</a:t>
          </a:r>
          <a:endParaRPr lang="en-US" sz="1800" dirty="0"/>
        </a:p>
      </dgm:t>
    </dgm:pt>
    <dgm:pt modelId="{B8526D61-9EB5-4CEF-B30B-892C0B5AD8FF}" type="parTrans" cxnId="{0868EBBF-95E5-4F91-B2AE-ABE1922B7F62}">
      <dgm:prSet/>
      <dgm:spPr/>
      <dgm:t>
        <a:bodyPr/>
        <a:lstStyle/>
        <a:p>
          <a:endParaRPr lang="en-US"/>
        </a:p>
      </dgm:t>
    </dgm:pt>
    <dgm:pt modelId="{FB1AE4EE-7FE0-4440-895A-93C248180594}" type="sibTrans" cxnId="{0868EBBF-95E5-4F91-B2AE-ABE1922B7F62}">
      <dgm:prSet/>
      <dgm:spPr/>
      <dgm:t>
        <a:bodyPr/>
        <a:lstStyle/>
        <a:p>
          <a:endParaRPr lang="en-US"/>
        </a:p>
      </dgm:t>
    </dgm:pt>
    <dgm:pt modelId="{6A264AAF-E8A5-40FB-8E35-D428DDB0235B}">
      <dgm:prSet phldrT="[Text]" custT="1"/>
      <dgm:spPr/>
      <dgm:t>
        <a:bodyPr/>
        <a:lstStyle/>
        <a:p>
          <a:pPr algn="just"/>
          <a:r>
            <a:rPr lang="en-US" sz="1800" dirty="0" smtClean="0"/>
            <a:t>The amount of demands placed on IICA offices is greater than the available resources at any given point, and this is exacerbated by limited capacity for resource mobilization </a:t>
          </a:r>
          <a:endParaRPr lang="en-US" sz="1800" dirty="0"/>
        </a:p>
      </dgm:t>
    </dgm:pt>
    <dgm:pt modelId="{7C1F2F4C-9105-425D-86C1-1FD776208A81}" type="parTrans" cxnId="{F15D6A2B-7C9C-4F97-848D-AD95C787A49B}">
      <dgm:prSet/>
      <dgm:spPr/>
      <dgm:t>
        <a:bodyPr/>
        <a:lstStyle/>
        <a:p>
          <a:endParaRPr lang="en-US"/>
        </a:p>
      </dgm:t>
    </dgm:pt>
    <dgm:pt modelId="{F72F856C-EE0E-47EE-B6C5-B247EF05159C}" type="sibTrans" cxnId="{F15D6A2B-7C9C-4F97-848D-AD95C787A49B}">
      <dgm:prSet/>
      <dgm:spPr/>
      <dgm:t>
        <a:bodyPr/>
        <a:lstStyle/>
        <a:p>
          <a:endParaRPr lang="en-US"/>
        </a:p>
      </dgm:t>
    </dgm:pt>
    <dgm:pt modelId="{4A679620-A0AA-417F-A179-1C6CC53463D3}">
      <dgm:prSet phldrT="[Text]" custT="1"/>
      <dgm:spPr/>
      <dgm:t>
        <a:bodyPr/>
        <a:lstStyle/>
        <a:p>
          <a:endParaRPr lang="en-US" sz="1800" dirty="0"/>
        </a:p>
      </dgm:t>
    </dgm:pt>
    <dgm:pt modelId="{75B95BEA-3D0C-439A-9F76-F0F87198ACE5}" type="sibTrans" cxnId="{F6387FA1-EF36-4EA0-9239-82EFE6A9CBEB}">
      <dgm:prSet/>
      <dgm:spPr/>
      <dgm:t>
        <a:bodyPr/>
        <a:lstStyle/>
        <a:p>
          <a:endParaRPr lang="en-US"/>
        </a:p>
      </dgm:t>
    </dgm:pt>
    <dgm:pt modelId="{11195F8A-874B-4168-94A9-5D8CD64567C1}" type="parTrans" cxnId="{F6387FA1-EF36-4EA0-9239-82EFE6A9CBEB}">
      <dgm:prSet/>
      <dgm:spPr/>
      <dgm:t>
        <a:bodyPr/>
        <a:lstStyle/>
        <a:p>
          <a:endParaRPr lang="en-US"/>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3">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21"/>
      <dgm:spPr/>
    </dgm:pt>
    <dgm:pt modelId="{3A8D52E4-BC74-42D9-860F-F076EFEAD977}" type="pres">
      <dgm:prSet presAssocID="{38F1B09A-7EB7-4CBF-8966-87260C11BABE}" presName="chevron2" presStyleLbl="alignNode1" presStyleIdx="1" presStyleCnt="21"/>
      <dgm:spPr/>
    </dgm:pt>
    <dgm:pt modelId="{8A0604A5-FB88-4A12-99B6-09BB40F7C518}" type="pres">
      <dgm:prSet presAssocID="{38F1B09A-7EB7-4CBF-8966-87260C11BABE}" presName="chevron3" presStyleLbl="alignNode1" presStyleIdx="2" presStyleCnt="21"/>
      <dgm:spPr/>
    </dgm:pt>
    <dgm:pt modelId="{6BE8F837-A729-44AF-8D9A-964738C2E45A}" type="pres">
      <dgm:prSet presAssocID="{38F1B09A-7EB7-4CBF-8966-87260C11BABE}" presName="chevron4" presStyleLbl="alignNode1" presStyleIdx="3" presStyleCnt="21"/>
      <dgm:spPr/>
    </dgm:pt>
    <dgm:pt modelId="{F834183B-D7F0-47FD-9122-3824D1D6C781}" type="pres">
      <dgm:prSet presAssocID="{38F1B09A-7EB7-4CBF-8966-87260C11BABE}" presName="chevron5" presStyleLbl="alignNode1" presStyleIdx="4" presStyleCnt="21"/>
      <dgm:spPr/>
    </dgm:pt>
    <dgm:pt modelId="{0458736D-DD1E-4929-8E82-5C0E1C447D17}" type="pres">
      <dgm:prSet presAssocID="{38F1B09A-7EB7-4CBF-8966-87260C11BABE}" presName="chevron6" presStyleLbl="alignNode1" presStyleIdx="5" presStyleCnt="21"/>
      <dgm:spPr/>
    </dgm:pt>
    <dgm:pt modelId="{B5C0A393-DD33-4BC8-BBC5-5EB21BF05264}" type="pres">
      <dgm:prSet presAssocID="{38F1B09A-7EB7-4CBF-8966-87260C11BABE}" presName="chevron7" presStyleLbl="alignNode1" presStyleIdx="6" presStyleCnt="21"/>
      <dgm:spPr/>
    </dgm:pt>
    <dgm:pt modelId="{9FDB7BB2-C86C-416D-91BA-ADEE0329BDDB}" type="pres">
      <dgm:prSet presAssocID="{38F1B09A-7EB7-4CBF-8966-87260C11BABE}" presName="childtext" presStyleLbl="solidFgAcc1" presStyleIdx="0" presStyleCnt="2" custScaleX="122533">
        <dgm:presLayoutVars>
          <dgm:chMax/>
          <dgm:chPref val="0"/>
          <dgm:bulletEnabled val="1"/>
        </dgm:presLayoutVars>
      </dgm:prSet>
      <dgm:spPr/>
      <dgm:t>
        <a:bodyPr/>
        <a:lstStyle/>
        <a:p>
          <a:endParaRPr lang="en-US"/>
        </a:p>
      </dgm:t>
    </dgm:pt>
    <dgm:pt modelId="{5405E2AE-308E-4B93-8479-A752A0FEB572}" type="pres">
      <dgm:prSet presAssocID="{72D7249B-CCD1-4454-A13A-5327368A3244}" presName="sibTrans" presStyleCnt="0"/>
      <dgm:spPr/>
    </dgm:pt>
    <dgm:pt modelId="{C21D70BF-89D4-4F5C-A22F-A296C79521EA}" type="pres">
      <dgm:prSet presAssocID="{D47BBC66-4CA1-48DC-A09D-2A93C7D8E4F6}" presName="parenttextcomposite" presStyleCnt="0"/>
      <dgm:spPr/>
    </dgm:pt>
    <dgm:pt modelId="{6CD79148-E52B-4257-BD8C-BF4BD093D159}" type="pres">
      <dgm:prSet presAssocID="{D47BBC66-4CA1-48DC-A09D-2A93C7D8E4F6}" presName="parenttext" presStyleLbl="revTx" presStyleIdx="1" presStyleCnt="3">
        <dgm:presLayoutVars>
          <dgm:chMax/>
          <dgm:chPref val="2"/>
          <dgm:bulletEnabled val="1"/>
        </dgm:presLayoutVars>
      </dgm:prSet>
      <dgm:spPr/>
      <dgm:t>
        <a:bodyPr/>
        <a:lstStyle/>
        <a:p>
          <a:endParaRPr lang="en-US"/>
        </a:p>
      </dgm:t>
    </dgm:pt>
    <dgm:pt modelId="{C7FBA8FC-3263-4222-827D-F7D73B1BF98E}" type="pres">
      <dgm:prSet presAssocID="{D47BBC66-4CA1-48DC-A09D-2A93C7D8E4F6}" presName="composite" presStyleCnt="0"/>
      <dgm:spPr/>
    </dgm:pt>
    <dgm:pt modelId="{21E16EB2-9554-42E2-9A91-D727DF51B870}" type="pres">
      <dgm:prSet presAssocID="{D47BBC66-4CA1-48DC-A09D-2A93C7D8E4F6}" presName="chevron1" presStyleLbl="alignNode1" presStyleIdx="7" presStyleCnt="21"/>
      <dgm:spPr/>
    </dgm:pt>
    <dgm:pt modelId="{EFF48A81-002B-469A-9105-DB91B1E574B8}" type="pres">
      <dgm:prSet presAssocID="{D47BBC66-4CA1-48DC-A09D-2A93C7D8E4F6}" presName="chevron2" presStyleLbl="alignNode1" presStyleIdx="8" presStyleCnt="21"/>
      <dgm:spPr/>
    </dgm:pt>
    <dgm:pt modelId="{10C0BE75-A086-45DB-A780-CF9CF0D02FA1}" type="pres">
      <dgm:prSet presAssocID="{D47BBC66-4CA1-48DC-A09D-2A93C7D8E4F6}" presName="chevron3" presStyleLbl="alignNode1" presStyleIdx="9" presStyleCnt="21"/>
      <dgm:spPr/>
    </dgm:pt>
    <dgm:pt modelId="{2235CB11-8BE7-4C98-8E0A-C106CD11E19E}" type="pres">
      <dgm:prSet presAssocID="{D47BBC66-4CA1-48DC-A09D-2A93C7D8E4F6}" presName="chevron4" presStyleLbl="alignNode1" presStyleIdx="10" presStyleCnt="21"/>
      <dgm:spPr/>
    </dgm:pt>
    <dgm:pt modelId="{2894DDE8-164C-4DCB-A32E-D0A167101679}" type="pres">
      <dgm:prSet presAssocID="{D47BBC66-4CA1-48DC-A09D-2A93C7D8E4F6}" presName="chevron5" presStyleLbl="alignNode1" presStyleIdx="11" presStyleCnt="21"/>
      <dgm:spPr/>
    </dgm:pt>
    <dgm:pt modelId="{4C33FE51-CB64-495F-BA3A-FE6802FBF639}" type="pres">
      <dgm:prSet presAssocID="{D47BBC66-4CA1-48DC-A09D-2A93C7D8E4F6}" presName="chevron6" presStyleLbl="alignNode1" presStyleIdx="12" presStyleCnt="21"/>
      <dgm:spPr/>
    </dgm:pt>
    <dgm:pt modelId="{55EE2A86-6337-4CCA-8886-E814E82FB48F}" type="pres">
      <dgm:prSet presAssocID="{D47BBC66-4CA1-48DC-A09D-2A93C7D8E4F6}" presName="chevron7" presStyleLbl="alignNode1" presStyleIdx="13" presStyleCnt="21"/>
      <dgm:spPr/>
    </dgm:pt>
    <dgm:pt modelId="{9636B00D-6795-4B75-9B52-A997902F7E28}" type="pres">
      <dgm:prSet presAssocID="{D47BBC66-4CA1-48DC-A09D-2A93C7D8E4F6}" presName="childtext" presStyleLbl="solidFgAcc1" presStyleIdx="1" presStyleCnt="2" custScaleX="118530">
        <dgm:presLayoutVars>
          <dgm:chMax/>
          <dgm:chPref val="0"/>
          <dgm:bulletEnabled val="1"/>
        </dgm:presLayoutVars>
      </dgm:prSet>
      <dgm:spPr/>
      <dgm:t>
        <a:bodyPr/>
        <a:lstStyle/>
        <a:p>
          <a:endParaRPr lang="en-US"/>
        </a:p>
      </dgm:t>
    </dgm:pt>
    <dgm:pt modelId="{3561088D-5BB5-4639-8133-42446271903E}" type="pres">
      <dgm:prSet presAssocID="{FB1AE4EE-7FE0-4440-895A-93C248180594}" presName="sibTrans" presStyleCnt="0"/>
      <dgm:spPr/>
    </dgm:pt>
    <dgm:pt modelId="{A96E5E73-2488-4C5A-A79B-4000AECED602}" type="pres">
      <dgm:prSet presAssocID="{4A679620-A0AA-417F-A179-1C6CC53463D3}" presName="parenttextcomposite" presStyleCnt="0"/>
      <dgm:spPr/>
    </dgm:pt>
    <dgm:pt modelId="{9595029F-6CE0-4C64-BD1F-498528397FB5}" type="pres">
      <dgm:prSet presAssocID="{4A679620-A0AA-417F-A179-1C6CC53463D3}" presName="parenttext" presStyleLbl="revTx" presStyleIdx="2" presStyleCnt="3">
        <dgm:presLayoutVars>
          <dgm:chMax/>
          <dgm:chPref val="2"/>
          <dgm:bulletEnabled val="1"/>
        </dgm:presLayoutVars>
      </dgm:prSet>
      <dgm:spPr/>
      <dgm:t>
        <a:bodyPr/>
        <a:lstStyle/>
        <a:p>
          <a:endParaRPr lang="en-US"/>
        </a:p>
      </dgm:t>
    </dgm:pt>
    <dgm:pt modelId="{0DBF9568-34B1-464E-851C-03426969A3D1}" type="pres">
      <dgm:prSet presAssocID="{4A679620-A0AA-417F-A179-1C6CC53463D3}" presName="parallelogramComposite" presStyleCnt="0"/>
      <dgm:spPr/>
    </dgm:pt>
    <dgm:pt modelId="{10E7B985-19F5-477E-A713-4E849B1F235F}" type="pres">
      <dgm:prSet presAssocID="{4A679620-A0AA-417F-A179-1C6CC53463D3}" presName="parallelogram1" presStyleLbl="alignNode1" presStyleIdx="14" presStyleCnt="21"/>
      <dgm:spPr/>
    </dgm:pt>
    <dgm:pt modelId="{3F39AE1C-5E7E-4521-9324-43D4036BC97C}" type="pres">
      <dgm:prSet presAssocID="{4A679620-A0AA-417F-A179-1C6CC53463D3}" presName="parallelogram2" presStyleLbl="alignNode1" presStyleIdx="15" presStyleCnt="21"/>
      <dgm:spPr/>
    </dgm:pt>
    <dgm:pt modelId="{0EA4A9BA-01A1-4134-B3F0-B9045AE3947F}" type="pres">
      <dgm:prSet presAssocID="{4A679620-A0AA-417F-A179-1C6CC53463D3}" presName="parallelogram3" presStyleLbl="alignNode1" presStyleIdx="16" presStyleCnt="21"/>
      <dgm:spPr/>
    </dgm:pt>
    <dgm:pt modelId="{88416266-76A8-44C3-9850-3E923939D1D7}" type="pres">
      <dgm:prSet presAssocID="{4A679620-A0AA-417F-A179-1C6CC53463D3}" presName="parallelogram4" presStyleLbl="alignNode1" presStyleIdx="17" presStyleCnt="21"/>
      <dgm:spPr/>
    </dgm:pt>
    <dgm:pt modelId="{27209005-4386-468E-827D-96F861AA9D6D}" type="pres">
      <dgm:prSet presAssocID="{4A679620-A0AA-417F-A179-1C6CC53463D3}" presName="parallelogram5" presStyleLbl="alignNode1" presStyleIdx="18" presStyleCnt="21"/>
      <dgm:spPr/>
    </dgm:pt>
    <dgm:pt modelId="{7D02CA19-18A7-4B87-B662-59F72B349CB1}" type="pres">
      <dgm:prSet presAssocID="{4A679620-A0AA-417F-A179-1C6CC53463D3}" presName="parallelogram6" presStyleLbl="alignNode1" presStyleIdx="19" presStyleCnt="21"/>
      <dgm:spPr/>
    </dgm:pt>
    <dgm:pt modelId="{E9933200-531E-48E7-957B-DA3AAFCB77EE}" type="pres">
      <dgm:prSet presAssocID="{4A679620-A0AA-417F-A179-1C6CC53463D3}" presName="parallelogram7" presStyleLbl="alignNode1" presStyleIdx="20" presStyleCnt="21"/>
      <dgm:spPr/>
    </dgm:pt>
  </dgm:ptLst>
  <dgm:cxnLst>
    <dgm:cxn modelId="{DB171315-821B-41A7-AFB4-D59E5C1466B2}" type="presOf" srcId="{A9E6B899-CD27-43A4-8F7A-D8692437CCC3}" destId="{9EC5D61D-23C3-4D66-AC61-2344CAE84CA3}" srcOrd="0" destOrd="0" presId="urn:microsoft.com/office/officeart/2008/layout/VerticalAccentList"/>
    <dgm:cxn modelId="{18DBC1B8-7DFA-4C53-9174-CA7D9C576D10}" type="presOf" srcId="{6A264AAF-E8A5-40FB-8E35-D428DDB0235B}" destId="{9636B00D-6795-4B75-9B52-A997902F7E28}" srcOrd="0" destOrd="0" presId="urn:microsoft.com/office/officeart/2008/layout/VerticalAccentList"/>
    <dgm:cxn modelId="{34B4ECAC-03A3-4D2A-9259-D4B008917B60}" srcId="{A9E6B899-CD27-43A4-8F7A-D8692437CCC3}" destId="{38F1B09A-7EB7-4CBF-8966-87260C11BABE}" srcOrd="0" destOrd="0" parTransId="{F16706F2-04A5-4273-B13C-76A36995EB01}" sibTransId="{72D7249B-CCD1-4454-A13A-5327368A3244}"/>
    <dgm:cxn modelId="{D73533E8-629E-4A32-AFD7-70091292FCD2}" type="presOf" srcId="{38F1B09A-7EB7-4CBF-8966-87260C11BABE}" destId="{BA4247B5-2071-49CA-BD31-9819F997762D}" srcOrd="0" destOrd="0" presId="urn:microsoft.com/office/officeart/2008/layout/VerticalAccentList"/>
    <dgm:cxn modelId="{F15D6A2B-7C9C-4F97-848D-AD95C787A49B}" srcId="{D47BBC66-4CA1-48DC-A09D-2A93C7D8E4F6}" destId="{6A264AAF-E8A5-40FB-8E35-D428DDB0235B}" srcOrd="0" destOrd="0" parTransId="{7C1F2F4C-9105-425D-86C1-1FD776208A81}" sibTransId="{F72F856C-EE0E-47EE-B6C5-B247EF05159C}"/>
    <dgm:cxn modelId="{A0F81431-7516-4CE3-8D59-4637F2486DC2}" srcId="{38F1B09A-7EB7-4CBF-8966-87260C11BABE}" destId="{3CCD9410-2142-4259-92AA-FB37A490A596}" srcOrd="0" destOrd="0" parTransId="{13BD0C64-7CAE-426B-B16F-3714B0D02F8E}" sibTransId="{81494BB3-B09F-46DB-96EC-8CC626798495}"/>
    <dgm:cxn modelId="{441B0ACF-D454-4176-AD37-6E65A2A8A066}" type="presOf" srcId="{3CCD9410-2142-4259-92AA-FB37A490A596}" destId="{9FDB7BB2-C86C-416D-91BA-ADEE0329BDDB}" srcOrd="0" destOrd="0" presId="urn:microsoft.com/office/officeart/2008/layout/VerticalAccentList"/>
    <dgm:cxn modelId="{0868EBBF-95E5-4F91-B2AE-ABE1922B7F62}" srcId="{A9E6B899-CD27-43A4-8F7A-D8692437CCC3}" destId="{D47BBC66-4CA1-48DC-A09D-2A93C7D8E4F6}" srcOrd="1" destOrd="0" parTransId="{B8526D61-9EB5-4CEF-B30B-892C0B5AD8FF}" sibTransId="{FB1AE4EE-7FE0-4440-895A-93C248180594}"/>
    <dgm:cxn modelId="{611BDEB3-25F2-4347-A66D-28716FD43862}" type="presOf" srcId="{D47BBC66-4CA1-48DC-A09D-2A93C7D8E4F6}" destId="{6CD79148-E52B-4257-BD8C-BF4BD093D159}" srcOrd="0" destOrd="0" presId="urn:microsoft.com/office/officeart/2008/layout/VerticalAccentList"/>
    <dgm:cxn modelId="{F6387FA1-EF36-4EA0-9239-82EFE6A9CBEB}" srcId="{A9E6B899-CD27-43A4-8F7A-D8692437CCC3}" destId="{4A679620-A0AA-417F-A179-1C6CC53463D3}" srcOrd="2" destOrd="0" parTransId="{11195F8A-874B-4168-94A9-5D8CD64567C1}" sibTransId="{75B95BEA-3D0C-439A-9F76-F0F87198ACE5}"/>
    <dgm:cxn modelId="{BF17039B-5CCA-4775-8C1E-DC80E0F2EFB5}" type="presOf" srcId="{4A679620-A0AA-417F-A179-1C6CC53463D3}" destId="{9595029F-6CE0-4C64-BD1F-498528397FB5}" srcOrd="0" destOrd="0" presId="urn:microsoft.com/office/officeart/2008/layout/VerticalAccentList"/>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 modelId="{420FF496-FCF9-4599-AC80-ACBE0F8514DF}" type="presParOf" srcId="{9EC5D61D-23C3-4D66-AC61-2344CAE84CA3}" destId="{5405E2AE-308E-4B93-8479-A752A0FEB572}" srcOrd="2" destOrd="0" presId="urn:microsoft.com/office/officeart/2008/layout/VerticalAccentList"/>
    <dgm:cxn modelId="{C4663CA4-C003-41C7-9D6B-2CC897A97A0C}" type="presParOf" srcId="{9EC5D61D-23C3-4D66-AC61-2344CAE84CA3}" destId="{C21D70BF-89D4-4F5C-A22F-A296C79521EA}" srcOrd="3" destOrd="0" presId="urn:microsoft.com/office/officeart/2008/layout/VerticalAccentList"/>
    <dgm:cxn modelId="{4F720D47-9B0D-49DB-B30B-7032B20045B5}" type="presParOf" srcId="{C21D70BF-89D4-4F5C-A22F-A296C79521EA}" destId="{6CD79148-E52B-4257-BD8C-BF4BD093D159}" srcOrd="0" destOrd="0" presId="urn:microsoft.com/office/officeart/2008/layout/VerticalAccentList"/>
    <dgm:cxn modelId="{519921B8-1E49-4A67-A553-F58125ABB6D7}" type="presParOf" srcId="{9EC5D61D-23C3-4D66-AC61-2344CAE84CA3}" destId="{C7FBA8FC-3263-4222-827D-F7D73B1BF98E}" srcOrd="4" destOrd="0" presId="urn:microsoft.com/office/officeart/2008/layout/VerticalAccentList"/>
    <dgm:cxn modelId="{91E1F00D-8D4B-4D8B-9922-26D8D9526D6B}" type="presParOf" srcId="{C7FBA8FC-3263-4222-827D-F7D73B1BF98E}" destId="{21E16EB2-9554-42E2-9A91-D727DF51B870}" srcOrd="0" destOrd="0" presId="urn:microsoft.com/office/officeart/2008/layout/VerticalAccentList"/>
    <dgm:cxn modelId="{3C4F488E-3487-4AED-AA3C-4E8CE774F391}" type="presParOf" srcId="{C7FBA8FC-3263-4222-827D-F7D73B1BF98E}" destId="{EFF48A81-002B-469A-9105-DB91B1E574B8}" srcOrd="1" destOrd="0" presId="urn:microsoft.com/office/officeart/2008/layout/VerticalAccentList"/>
    <dgm:cxn modelId="{3238C903-A28B-4105-93F3-9B39992C6958}" type="presParOf" srcId="{C7FBA8FC-3263-4222-827D-F7D73B1BF98E}" destId="{10C0BE75-A086-45DB-A780-CF9CF0D02FA1}" srcOrd="2" destOrd="0" presId="urn:microsoft.com/office/officeart/2008/layout/VerticalAccentList"/>
    <dgm:cxn modelId="{3A994E5B-68D7-4CC2-9C0C-0C981F06AC0F}" type="presParOf" srcId="{C7FBA8FC-3263-4222-827D-F7D73B1BF98E}" destId="{2235CB11-8BE7-4C98-8E0A-C106CD11E19E}" srcOrd="3" destOrd="0" presId="urn:microsoft.com/office/officeart/2008/layout/VerticalAccentList"/>
    <dgm:cxn modelId="{3941F554-1234-43B7-BB01-F62CBA182083}" type="presParOf" srcId="{C7FBA8FC-3263-4222-827D-F7D73B1BF98E}" destId="{2894DDE8-164C-4DCB-A32E-D0A167101679}" srcOrd="4" destOrd="0" presId="urn:microsoft.com/office/officeart/2008/layout/VerticalAccentList"/>
    <dgm:cxn modelId="{98C9A39A-28F9-4B51-A5C0-79D2A1716B44}" type="presParOf" srcId="{C7FBA8FC-3263-4222-827D-F7D73B1BF98E}" destId="{4C33FE51-CB64-495F-BA3A-FE6802FBF639}" srcOrd="5" destOrd="0" presId="urn:microsoft.com/office/officeart/2008/layout/VerticalAccentList"/>
    <dgm:cxn modelId="{C9F4880B-9D0C-4358-8C21-7D8FB811D6A7}" type="presParOf" srcId="{C7FBA8FC-3263-4222-827D-F7D73B1BF98E}" destId="{55EE2A86-6337-4CCA-8886-E814E82FB48F}" srcOrd="6" destOrd="0" presId="urn:microsoft.com/office/officeart/2008/layout/VerticalAccentList"/>
    <dgm:cxn modelId="{ED7AEA33-02CC-4B41-824D-B578B2BBE5AC}" type="presParOf" srcId="{C7FBA8FC-3263-4222-827D-F7D73B1BF98E}" destId="{9636B00D-6795-4B75-9B52-A997902F7E28}" srcOrd="7" destOrd="0" presId="urn:microsoft.com/office/officeart/2008/layout/VerticalAccentList"/>
    <dgm:cxn modelId="{F753C0D1-80CD-4490-9A2E-44EC81B9968E}" type="presParOf" srcId="{9EC5D61D-23C3-4D66-AC61-2344CAE84CA3}" destId="{3561088D-5BB5-4639-8133-42446271903E}" srcOrd="5" destOrd="0" presId="urn:microsoft.com/office/officeart/2008/layout/VerticalAccentList"/>
    <dgm:cxn modelId="{48A62212-A883-4FFB-9F5F-2DB758F30796}" type="presParOf" srcId="{9EC5D61D-23C3-4D66-AC61-2344CAE84CA3}" destId="{A96E5E73-2488-4C5A-A79B-4000AECED602}" srcOrd="6" destOrd="0" presId="urn:microsoft.com/office/officeart/2008/layout/VerticalAccentList"/>
    <dgm:cxn modelId="{3B1F83E1-8587-49A5-9493-E8AC364B77C0}" type="presParOf" srcId="{A96E5E73-2488-4C5A-A79B-4000AECED602}" destId="{9595029F-6CE0-4C64-BD1F-498528397FB5}" srcOrd="0" destOrd="0" presId="urn:microsoft.com/office/officeart/2008/layout/VerticalAccentList"/>
    <dgm:cxn modelId="{404776BD-482B-42C0-B2A5-CB1A92BC9C85}" type="presParOf" srcId="{9EC5D61D-23C3-4D66-AC61-2344CAE84CA3}" destId="{0DBF9568-34B1-464E-851C-03426969A3D1}" srcOrd="7" destOrd="0" presId="urn:microsoft.com/office/officeart/2008/layout/VerticalAccentList"/>
    <dgm:cxn modelId="{40E5340E-D0CE-44D4-89DB-8293D7924ABE}" type="presParOf" srcId="{0DBF9568-34B1-464E-851C-03426969A3D1}" destId="{10E7B985-19F5-477E-A713-4E849B1F235F}" srcOrd="0" destOrd="0" presId="urn:microsoft.com/office/officeart/2008/layout/VerticalAccentList"/>
    <dgm:cxn modelId="{1A60FBA7-D1F5-4FDF-8988-4E69352AE184}" type="presParOf" srcId="{0DBF9568-34B1-464E-851C-03426969A3D1}" destId="{3F39AE1C-5E7E-4521-9324-43D4036BC97C}" srcOrd="1" destOrd="0" presId="urn:microsoft.com/office/officeart/2008/layout/VerticalAccentList"/>
    <dgm:cxn modelId="{776140E1-4502-43F8-9AD1-6C27A34A14CA}" type="presParOf" srcId="{0DBF9568-34B1-464E-851C-03426969A3D1}" destId="{0EA4A9BA-01A1-4134-B3F0-B9045AE3947F}" srcOrd="2" destOrd="0" presId="urn:microsoft.com/office/officeart/2008/layout/VerticalAccentList"/>
    <dgm:cxn modelId="{95660112-7C7A-4530-A10C-8D2D562722AA}" type="presParOf" srcId="{0DBF9568-34B1-464E-851C-03426969A3D1}" destId="{88416266-76A8-44C3-9850-3E923939D1D7}" srcOrd="3" destOrd="0" presId="urn:microsoft.com/office/officeart/2008/layout/VerticalAccentList"/>
    <dgm:cxn modelId="{2CA1EDC0-86C3-4E1A-AA08-19EEB96E033E}" type="presParOf" srcId="{0DBF9568-34B1-464E-851C-03426969A3D1}" destId="{27209005-4386-468E-827D-96F861AA9D6D}" srcOrd="4" destOrd="0" presId="urn:microsoft.com/office/officeart/2008/layout/VerticalAccentList"/>
    <dgm:cxn modelId="{DC927C35-7CBC-4BB5-ADFA-6381DD237D06}" type="presParOf" srcId="{0DBF9568-34B1-464E-851C-03426969A3D1}" destId="{7D02CA19-18A7-4B87-B662-59F72B349CB1}" srcOrd="5" destOrd="0" presId="urn:microsoft.com/office/officeart/2008/layout/VerticalAccentList"/>
    <dgm:cxn modelId="{34C2252E-8918-4140-B64D-5D5D8908D80D}" type="presParOf" srcId="{0DBF9568-34B1-464E-851C-03426969A3D1}" destId="{E9933200-531E-48E7-957B-DA3AAFCB77EE}"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CCD9410-2142-4259-92AA-FB37A490A596}">
      <dgm:prSet phldrT="[Text]"/>
      <dgm:spPr/>
      <dgm:t>
        <a:bodyPr/>
        <a:lstStyle/>
        <a:p>
          <a:pPr algn="just"/>
          <a:r>
            <a:rPr lang="en-US" dirty="0" smtClean="0"/>
            <a:t>Direct engagement through consultations with relevant stakeholders at the national, regional and hemispheric level. </a:t>
          </a:r>
          <a:endParaRPr lang="en-US" dirty="0"/>
        </a:p>
      </dgm:t>
    </dgm:pt>
    <dgm:pt modelId="{13BD0C64-7CAE-426B-B16F-3714B0D02F8E}" type="parTrans" cxnId="{A0F81431-7516-4CE3-8D59-4637F2486DC2}">
      <dgm:prSet/>
      <dgm:spPr/>
      <dgm:t>
        <a:bodyPr/>
        <a:lstStyle/>
        <a:p>
          <a:endParaRPr lang="en-US"/>
        </a:p>
      </dgm:t>
    </dgm:pt>
    <dgm:pt modelId="{81494BB3-B09F-46DB-96EC-8CC626798495}" type="sibTrans" cxnId="{A0F81431-7516-4CE3-8D59-4637F2486DC2}">
      <dgm:prSet/>
      <dgm:spPr/>
      <dgm:t>
        <a:bodyPr/>
        <a:lstStyle/>
        <a:p>
          <a:endParaRPr lang="en-US"/>
        </a:p>
      </dgm:t>
    </dgm:pt>
    <dgm:pt modelId="{D47BBC66-4CA1-48DC-A09D-2A93C7D8E4F6}">
      <dgm:prSet phldrT="[Text]" custT="1"/>
      <dgm:spPr/>
      <dgm:t>
        <a:bodyPr/>
        <a:lstStyle/>
        <a:p>
          <a:endParaRPr lang="en-US" sz="1800" dirty="0"/>
        </a:p>
      </dgm:t>
    </dgm:pt>
    <dgm:pt modelId="{B8526D61-9EB5-4CEF-B30B-892C0B5AD8FF}" type="parTrans" cxnId="{0868EBBF-95E5-4F91-B2AE-ABE1922B7F62}">
      <dgm:prSet/>
      <dgm:spPr/>
      <dgm:t>
        <a:bodyPr/>
        <a:lstStyle/>
        <a:p>
          <a:endParaRPr lang="en-US"/>
        </a:p>
      </dgm:t>
    </dgm:pt>
    <dgm:pt modelId="{FB1AE4EE-7FE0-4440-895A-93C248180594}" type="sibTrans" cxnId="{0868EBBF-95E5-4F91-B2AE-ABE1922B7F62}">
      <dgm:prSet/>
      <dgm:spPr/>
      <dgm:t>
        <a:bodyPr/>
        <a:lstStyle/>
        <a:p>
          <a:endParaRPr lang="en-US"/>
        </a:p>
      </dgm:t>
    </dgm:pt>
    <dgm:pt modelId="{6A264AAF-E8A5-40FB-8E35-D428DDB0235B}">
      <dgm:prSet phldrT="[Text]"/>
      <dgm:spPr/>
      <dgm:t>
        <a:bodyPr/>
        <a:lstStyle/>
        <a:p>
          <a:pPr algn="just"/>
          <a:r>
            <a:rPr lang="en-US" dirty="0" smtClean="0"/>
            <a:t>IICA conduct needs assessment both at the national and regional levels and disseminate results to ensure that the priorities, opportunities and synergies are identified and realized.</a:t>
          </a:r>
          <a:endParaRPr lang="en-US" dirty="0"/>
        </a:p>
      </dgm:t>
    </dgm:pt>
    <dgm:pt modelId="{7C1F2F4C-9105-425D-86C1-1FD776208A81}" type="parTrans" cxnId="{F15D6A2B-7C9C-4F97-848D-AD95C787A49B}">
      <dgm:prSet/>
      <dgm:spPr/>
      <dgm:t>
        <a:bodyPr/>
        <a:lstStyle/>
        <a:p>
          <a:endParaRPr lang="en-US"/>
        </a:p>
      </dgm:t>
    </dgm:pt>
    <dgm:pt modelId="{F72F856C-EE0E-47EE-B6C5-B247EF05159C}" type="sibTrans" cxnId="{F15D6A2B-7C9C-4F97-848D-AD95C787A49B}">
      <dgm:prSet/>
      <dgm:spPr/>
      <dgm:t>
        <a:bodyPr/>
        <a:lstStyle/>
        <a:p>
          <a:endParaRPr lang="en-US"/>
        </a:p>
      </dgm:t>
    </dgm:pt>
    <dgm:pt modelId="{38F1B09A-7EB7-4CBF-8966-87260C11BABE}">
      <dgm:prSet phldrT="[Text]" custT="1"/>
      <dgm:spPr/>
      <dgm:t>
        <a:bodyPr/>
        <a:lstStyle/>
        <a:p>
          <a:endParaRPr lang="en-US" sz="1800" dirty="0"/>
        </a:p>
      </dgm:t>
    </dgm:pt>
    <dgm:pt modelId="{72D7249B-CCD1-4454-A13A-5327368A3244}" type="sibTrans" cxnId="{34B4ECAC-03A3-4D2A-9259-D4B008917B60}">
      <dgm:prSet/>
      <dgm:spPr/>
      <dgm:t>
        <a:bodyPr/>
        <a:lstStyle/>
        <a:p>
          <a:endParaRPr lang="en-US"/>
        </a:p>
      </dgm:t>
    </dgm:pt>
    <dgm:pt modelId="{F16706F2-04A5-4273-B13C-76A36995EB01}" type="parTrans" cxnId="{34B4ECAC-03A3-4D2A-9259-D4B008917B60}">
      <dgm:prSet/>
      <dgm:spPr/>
      <dgm:t>
        <a:bodyPr/>
        <a:lstStyle/>
        <a:p>
          <a:endParaRPr lang="en-US"/>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2">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14"/>
      <dgm:spPr/>
    </dgm:pt>
    <dgm:pt modelId="{3A8D52E4-BC74-42D9-860F-F076EFEAD977}" type="pres">
      <dgm:prSet presAssocID="{38F1B09A-7EB7-4CBF-8966-87260C11BABE}" presName="chevron2" presStyleLbl="alignNode1" presStyleIdx="1" presStyleCnt="14"/>
      <dgm:spPr/>
    </dgm:pt>
    <dgm:pt modelId="{8A0604A5-FB88-4A12-99B6-09BB40F7C518}" type="pres">
      <dgm:prSet presAssocID="{38F1B09A-7EB7-4CBF-8966-87260C11BABE}" presName="chevron3" presStyleLbl="alignNode1" presStyleIdx="2" presStyleCnt="14"/>
      <dgm:spPr/>
    </dgm:pt>
    <dgm:pt modelId="{6BE8F837-A729-44AF-8D9A-964738C2E45A}" type="pres">
      <dgm:prSet presAssocID="{38F1B09A-7EB7-4CBF-8966-87260C11BABE}" presName="chevron4" presStyleLbl="alignNode1" presStyleIdx="3" presStyleCnt="14"/>
      <dgm:spPr/>
    </dgm:pt>
    <dgm:pt modelId="{F834183B-D7F0-47FD-9122-3824D1D6C781}" type="pres">
      <dgm:prSet presAssocID="{38F1B09A-7EB7-4CBF-8966-87260C11BABE}" presName="chevron5" presStyleLbl="alignNode1" presStyleIdx="4" presStyleCnt="14"/>
      <dgm:spPr/>
    </dgm:pt>
    <dgm:pt modelId="{0458736D-DD1E-4929-8E82-5C0E1C447D17}" type="pres">
      <dgm:prSet presAssocID="{38F1B09A-7EB7-4CBF-8966-87260C11BABE}" presName="chevron6" presStyleLbl="alignNode1" presStyleIdx="5" presStyleCnt="14"/>
      <dgm:spPr/>
    </dgm:pt>
    <dgm:pt modelId="{B5C0A393-DD33-4BC8-BBC5-5EB21BF05264}" type="pres">
      <dgm:prSet presAssocID="{38F1B09A-7EB7-4CBF-8966-87260C11BABE}" presName="chevron7" presStyleLbl="alignNode1" presStyleIdx="6" presStyleCnt="14"/>
      <dgm:spPr/>
    </dgm:pt>
    <dgm:pt modelId="{9FDB7BB2-C86C-416D-91BA-ADEE0329BDDB}" type="pres">
      <dgm:prSet presAssocID="{38F1B09A-7EB7-4CBF-8966-87260C11BABE}" presName="childtext" presStyleLbl="solidFgAcc1" presStyleIdx="0" presStyleCnt="2" custScaleX="101736">
        <dgm:presLayoutVars>
          <dgm:chMax/>
          <dgm:chPref val="0"/>
          <dgm:bulletEnabled val="1"/>
        </dgm:presLayoutVars>
      </dgm:prSet>
      <dgm:spPr/>
      <dgm:t>
        <a:bodyPr/>
        <a:lstStyle/>
        <a:p>
          <a:endParaRPr lang="en-US"/>
        </a:p>
      </dgm:t>
    </dgm:pt>
    <dgm:pt modelId="{5405E2AE-308E-4B93-8479-A752A0FEB572}" type="pres">
      <dgm:prSet presAssocID="{72D7249B-CCD1-4454-A13A-5327368A3244}" presName="sibTrans" presStyleCnt="0"/>
      <dgm:spPr/>
    </dgm:pt>
    <dgm:pt modelId="{C21D70BF-89D4-4F5C-A22F-A296C79521EA}" type="pres">
      <dgm:prSet presAssocID="{D47BBC66-4CA1-48DC-A09D-2A93C7D8E4F6}" presName="parenttextcomposite" presStyleCnt="0"/>
      <dgm:spPr/>
    </dgm:pt>
    <dgm:pt modelId="{6CD79148-E52B-4257-BD8C-BF4BD093D159}" type="pres">
      <dgm:prSet presAssocID="{D47BBC66-4CA1-48DC-A09D-2A93C7D8E4F6}" presName="parenttext" presStyleLbl="revTx" presStyleIdx="1" presStyleCnt="2">
        <dgm:presLayoutVars>
          <dgm:chMax/>
          <dgm:chPref val="2"/>
          <dgm:bulletEnabled val="1"/>
        </dgm:presLayoutVars>
      </dgm:prSet>
      <dgm:spPr/>
      <dgm:t>
        <a:bodyPr/>
        <a:lstStyle/>
        <a:p>
          <a:endParaRPr lang="en-US"/>
        </a:p>
      </dgm:t>
    </dgm:pt>
    <dgm:pt modelId="{C7FBA8FC-3263-4222-827D-F7D73B1BF98E}" type="pres">
      <dgm:prSet presAssocID="{D47BBC66-4CA1-48DC-A09D-2A93C7D8E4F6}" presName="composite" presStyleCnt="0"/>
      <dgm:spPr/>
    </dgm:pt>
    <dgm:pt modelId="{21E16EB2-9554-42E2-9A91-D727DF51B870}" type="pres">
      <dgm:prSet presAssocID="{D47BBC66-4CA1-48DC-A09D-2A93C7D8E4F6}" presName="chevron1" presStyleLbl="alignNode1" presStyleIdx="7" presStyleCnt="14"/>
      <dgm:spPr/>
    </dgm:pt>
    <dgm:pt modelId="{EFF48A81-002B-469A-9105-DB91B1E574B8}" type="pres">
      <dgm:prSet presAssocID="{D47BBC66-4CA1-48DC-A09D-2A93C7D8E4F6}" presName="chevron2" presStyleLbl="alignNode1" presStyleIdx="8" presStyleCnt="14"/>
      <dgm:spPr/>
    </dgm:pt>
    <dgm:pt modelId="{10C0BE75-A086-45DB-A780-CF9CF0D02FA1}" type="pres">
      <dgm:prSet presAssocID="{D47BBC66-4CA1-48DC-A09D-2A93C7D8E4F6}" presName="chevron3" presStyleLbl="alignNode1" presStyleIdx="9" presStyleCnt="14"/>
      <dgm:spPr/>
    </dgm:pt>
    <dgm:pt modelId="{2235CB11-8BE7-4C98-8E0A-C106CD11E19E}" type="pres">
      <dgm:prSet presAssocID="{D47BBC66-4CA1-48DC-A09D-2A93C7D8E4F6}" presName="chevron4" presStyleLbl="alignNode1" presStyleIdx="10" presStyleCnt="14"/>
      <dgm:spPr/>
    </dgm:pt>
    <dgm:pt modelId="{2894DDE8-164C-4DCB-A32E-D0A167101679}" type="pres">
      <dgm:prSet presAssocID="{D47BBC66-4CA1-48DC-A09D-2A93C7D8E4F6}" presName="chevron5" presStyleLbl="alignNode1" presStyleIdx="11" presStyleCnt="14"/>
      <dgm:spPr/>
    </dgm:pt>
    <dgm:pt modelId="{4C33FE51-CB64-495F-BA3A-FE6802FBF639}" type="pres">
      <dgm:prSet presAssocID="{D47BBC66-4CA1-48DC-A09D-2A93C7D8E4F6}" presName="chevron6" presStyleLbl="alignNode1" presStyleIdx="12" presStyleCnt="14"/>
      <dgm:spPr/>
    </dgm:pt>
    <dgm:pt modelId="{55EE2A86-6337-4CCA-8886-E814E82FB48F}" type="pres">
      <dgm:prSet presAssocID="{D47BBC66-4CA1-48DC-A09D-2A93C7D8E4F6}" presName="chevron7" presStyleLbl="alignNode1" presStyleIdx="13" presStyleCnt="14"/>
      <dgm:spPr/>
    </dgm:pt>
    <dgm:pt modelId="{9636B00D-6795-4B75-9B52-A997902F7E28}" type="pres">
      <dgm:prSet presAssocID="{D47BBC66-4CA1-48DC-A09D-2A93C7D8E4F6}" presName="childtext" presStyleLbl="solidFgAcc1" presStyleIdx="1" presStyleCnt="2" custScaleX="100212">
        <dgm:presLayoutVars>
          <dgm:chMax/>
          <dgm:chPref val="0"/>
          <dgm:bulletEnabled val="1"/>
        </dgm:presLayoutVars>
      </dgm:prSet>
      <dgm:spPr/>
      <dgm:t>
        <a:bodyPr/>
        <a:lstStyle/>
        <a:p>
          <a:endParaRPr lang="en-US"/>
        </a:p>
      </dgm:t>
    </dgm:pt>
  </dgm:ptLst>
  <dgm:cxnLst>
    <dgm:cxn modelId="{34B4ECAC-03A3-4D2A-9259-D4B008917B60}" srcId="{A9E6B899-CD27-43A4-8F7A-D8692437CCC3}" destId="{38F1B09A-7EB7-4CBF-8966-87260C11BABE}" srcOrd="0" destOrd="0" parTransId="{F16706F2-04A5-4273-B13C-76A36995EB01}" sibTransId="{72D7249B-CCD1-4454-A13A-5327368A3244}"/>
    <dgm:cxn modelId="{DB171315-821B-41A7-AFB4-D59E5C1466B2}" type="presOf" srcId="{A9E6B899-CD27-43A4-8F7A-D8692437CCC3}" destId="{9EC5D61D-23C3-4D66-AC61-2344CAE84CA3}" srcOrd="0" destOrd="0" presId="urn:microsoft.com/office/officeart/2008/layout/VerticalAccentList"/>
    <dgm:cxn modelId="{F15D6A2B-7C9C-4F97-848D-AD95C787A49B}" srcId="{D47BBC66-4CA1-48DC-A09D-2A93C7D8E4F6}" destId="{6A264AAF-E8A5-40FB-8E35-D428DDB0235B}" srcOrd="0" destOrd="0" parTransId="{7C1F2F4C-9105-425D-86C1-1FD776208A81}" sibTransId="{F72F856C-EE0E-47EE-B6C5-B247EF05159C}"/>
    <dgm:cxn modelId="{441B0ACF-D454-4176-AD37-6E65A2A8A066}" type="presOf" srcId="{3CCD9410-2142-4259-92AA-FB37A490A596}" destId="{9FDB7BB2-C86C-416D-91BA-ADEE0329BDDB}" srcOrd="0" destOrd="0" presId="urn:microsoft.com/office/officeart/2008/layout/VerticalAccentList"/>
    <dgm:cxn modelId="{18DBC1B8-7DFA-4C53-9174-CA7D9C576D10}" type="presOf" srcId="{6A264AAF-E8A5-40FB-8E35-D428DDB0235B}" destId="{9636B00D-6795-4B75-9B52-A997902F7E28}" srcOrd="0" destOrd="0" presId="urn:microsoft.com/office/officeart/2008/layout/VerticalAccentList"/>
    <dgm:cxn modelId="{D73533E8-629E-4A32-AFD7-70091292FCD2}" type="presOf" srcId="{38F1B09A-7EB7-4CBF-8966-87260C11BABE}" destId="{BA4247B5-2071-49CA-BD31-9819F997762D}" srcOrd="0" destOrd="0" presId="urn:microsoft.com/office/officeart/2008/layout/VerticalAccentList"/>
    <dgm:cxn modelId="{0868EBBF-95E5-4F91-B2AE-ABE1922B7F62}" srcId="{A9E6B899-CD27-43A4-8F7A-D8692437CCC3}" destId="{D47BBC66-4CA1-48DC-A09D-2A93C7D8E4F6}" srcOrd="1" destOrd="0" parTransId="{B8526D61-9EB5-4CEF-B30B-892C0B5AD8FF}" sibTransId="{FB1AE4EE-7FE0-4440-895A-93C248180594}"/>
    <dgm:cxn modelId="{611BDEB3-25F2-4347-A66D-28716FD43862}" type="presOf" srcId="{D47BBC66-4CA1-48DC-A09D-2A93C7D8E4F6}" destId="{6CD79148-E52B-4257-BD8C-BF4BD093D159}" srcOrd="0" destOrd="0" presId="urn:microsoft.com/office/officeart/2008/layout/VerticalAccentList"/>
    <dgm:cxn modelId="{A0F81431-7516-4CE3-8D59-4637F2486DC2}" srcId="{38F1B09A-7EB7-4CBF-8966-87260C11BABE}" destId="{3CCD9410-2142-4259-92AA-FB37A490A596}" srcOrd="0" destOrd="0" parTransId="{13BD0C64-7CAE-426B-B16F-3714B0D02F8E}" sibTransId="{81494BB3-B09F-46DB-96EC-8CC626798495}"/>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 modelId="{420FF496-FCF9-4599-AC80-ACBE0F8514DF}" type="presParOf" srcId="{9EC5D61D-23C3-4D66-AC61-2344CAE84CA3}" destId="{5405E2AE-308E-4B93-8479-A752A0FEB572}" srcOrd="2" destOrd="0" presId="urn:microsoft.com/office/officeart/2008/layout/VerticalAccentList"/>
    <dgm:cxn modelId="{C4663CA4-C003-41C7-9D6B-2CC897A97A0C}" type="presParOf" srcId="{9EC5D61D-23C3-4D66-AC61-2344CAE84CA3}" destId="{C21D70BF-89D4-4F5C-A22F-A296C79521EA}" srcOrd="3" destOrd="0" presId="urn:microsoft.com/office/officeart/2008/layout/VerticalAccentList"/>
    <dgm:cxn modelId="{4F720D47-9B0D-49DB-B30B-7032B20045B5}" type="presParOf" srcId="{C21D70BF-89D4-4F5C-A22F-A296C79521EA}" destId="{6CD79148-E52B-4257-BD8C-BF4BD093D159}" srcOrd="0" destOrd="0" presId="urn:microsoft.com/office/officeart/2008/layout/VerticalAccentList"/>
    <dgm:cxn modelId="{519921B8-1E49-4A67-A553-F58125ABB6D7}" type="presParOf" srcId="{9EC5D61D-23C3-4D66-AC61-2344CAE84CA3}" destId="{C7FBA8FC-3263-4222-827D-F7D73B1BF98E}" srcOrd="4" destOrd="0" presId="urn:microsoft.com/office/officeart/2008/layout/VerticalAccentList"/>
    <dgm:cxn modelId="{91E1F00D-8D4B-4D8B-9922-26D8D9526D6B}" type="presParOf" srcId="{C7FBA8FC-3263-4222-827D-F7D73B1BF98E}" destId="{21E16EB2-9554-42E2-9A91-D727DF51B870}" srcOrd="0" destOrd="0" presId="urn:microsoft.com/office/officeart/2008/layout/VerticalAccentList"/>
    <dgm:cxn modelId="{3C4F488E-3487-4AED-AA3C-4E8CE774F391}" type="presParOf" srcId="{C7FBA8FC-3263-4222-827D-F7D73B1BF98E}" destId="{EFF48A81-002B-469A-9105-DB91B1E574B8}" srcOrd="1" destOrd="0" presId="urn:microsoft.com/office/officeart/2008/layout/VerticalAccentList"/>
    <dgm:cxn modelId="{3238C903-A28B-4105-93F3-9B39992C6958}" type="presParOf" srcId="{C7FBA8FC-3263-4222-827D-F7D73B1BF98E}" destId="{10C0BE75-A086-45DB-A780-CF9CF0D02FA1}" srcOrd="2" destOrd="0" presId="urn:microsoft.com/office/officeart/2008/layout/VerticalAccentList"/>
    <dgm:cxn modelId="{3A994E5B-68D7-4CC2-9C0C-0C981F06AC0F}" type="presParOf" srcId="{C7FBA8FC-3263-4222-827D-F7D73B1BF98E}" destId="{2235CB11-8BE7-4C98-8E0A-C106CD11E19E}" srcOrd="3" destOrd="0" presId="urn:microsoft.com/office/officeart/2008/layout/VerticalAccentList"/>
    <dgm:cxn modelId="{3941F554-1234-43B7-BB01-F62CBA182083}" type="presParOf" srcId="{C7FBA8FC-3263-4222-827D-F7D73B1BF98E}" destId="{2894DDE8-164C-4DCB-A32E-D0A167101679}" srcOrd="4" destOrd="0" presId="urn:microsoft.com/office/officeart/2008/layout/VerticalAccentList"/>
    <dgm:cxn modelId="{98C9A39A-28F9-4B51-A5C0-79D2A1716B44}" type="presParOf" srcId="{C7FBA8FC-3263-4222-827D-F7D73B1BF98E}" destId="{4C33FE51-CB64-495F-BA3A-FE6802FBF639}" srcOrd="5" destOrd="0" presId="urn:microsoft.com/office/officeart/2008/layout/VerticalAccentList"/>
    <dgm:cxn modelId="{C9F4880B-9D0C-4358-8C21-7D8FB811D6A7}" type="presParOf" srcId="{C7FBA8FC-3263-4222-827D-F7D73B1BF98E}" destId="{55EE2A86-6337-4CCA-8886-E814E82FB48F}" srcOrd="6" destOrd="0" presId="urn:microsoft.com/office/officeart/2008/layout/VerticalAccentList"/>
    <dgm:cxn modelId="{ED7AEA33-02CC-4B41-824D-B578B2BBE5AC}" type="presParOf" srcId="{C7FBA8FC-3263-4222-827D-F7D73B1BF98E}" destId="{9636B00D-6795-4B75-9B52-A997902F7E28}"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8F1B09A-7EB7-4CBF-8966-87260C11BABE}">
      <dgm:prSet phldrT="[Text]" custT="1"/>
      <dgm:spPr/>
      <dgm:t>
        <a:bodyPr/>
        <a:lstStyle/>
        <a:p>
          <a:endParaRPr lang="en-US" sz="1700" dirty="0"/>
        </a:p>
      </dgm:t>
    </dgm:pt>
    <dgm:pt modelId="{F16706F2-04A5-4273-B13C-76A36995EB01}" type="parTrans" cxnId="{34B4ECAC-03A3-4D2A-9259-D4B008917B60}">
      <dgm:prSet/>
      <dgm:spPr/>
      <dgm:t>
        <a:bodyPr/>
        <a:lstStyle/>
        <a:p>
          <a:endParaRPr lang="en-US" sz="1700"/>
        </a:p>
      </dgm:t>
    </dgm:pt>
    <dgm:pt modelId="{72D7249B-CCD1-4454-A13A-5327368A3244}" type="sibTrans" cxnId="{34B4ECAC-03A3-4D2A-9259-D4B008917B60}">
      <dgm:prSet/>
      <dgm:spPr/>
      <dgm:t>
        <a:bodyPr/>
        <a:lstStyle/>
        <a:p>
          <a:endParaRPr lang="en-US" sz="1700"/>
        </a:p>
      </dgm:t>
    </dgm:pt>
    <dgm:pt modelId="{3CCD9410-2142-4259-92AA-FB37A490A596}">
      <dgm:prSet phldrT="[Text]" custT="1"/>
      <dgm:spPr/>
      <dgm:t>
        <a:bodyPr/>
        <a:lstStyle/>
        <a:p>
          <a:pPr algn="just"/>
          <a:r>
            <a:rPr lang="en-US" sz="1700" dirty="0" smtClean="0"/>
            <a:t>Alignment with the national priorities/actions (environment, energy…) and the MTP. IICA's staff has to be informed about the national priorities and understand the policy framework under which the member country operates. The local staff has to increase collaboration to reinforce alliances with strategic partners for sharing information.</a:t>
          </a:r>
          <a:endParaRPr lang="en-US" sz="1700" dirty="0"/>
        </a:p>
      </dgm:t>
    </dgm:pt>
    <dgm:pt modelId="{13BD0C64-7CAE-426B-B16F-3714B0D02F8E}" type="parTrans" cxnId="{A0F81431-7516-4CE3-8D59-4637F2486DC2}">
      <dgm:prSet/>
      <dgm:spPr/>
      <dgm:t>
        <a:bodyPr/>
        <a:lstStyle/>
        <a:p>
          <a:endParaRPr lang="en-US" sz="1700"/>
        </a:p>
      </dgm:t>
    </dgm:pt>
    <dgm:pt modelId="{81494BB3-B09F-46DB-96EC-8CC626798495}" type="sibTrans" cxnId="{A0F81431-7516-4CE3-8D59-4637F2486DC2}">
      <dgm:prSet/>
      <dgm:spPr/>
      <dgm:t>
        <a:bodyPr/>
        <a:lstStyle/>
        <a:p>
          <a:endParaRPr lang="en-US" sz="1700"/>
        </a:p>
      </dgm:t>
    </dgm:pt>
    <dgm:pt modelId="{D47BBC66-4CA1-48DC-A09D-2A93C7D8E4F6}">
      <dgm:prSet phldrT="[Text]" custT="1"/>
      <dgm:spPr/>
      <dgm:t>
        <a:bodyPr/>
        <a:lstStyle/>
        <a:p>
          <a:endParaRPr lang="en-US" sz="1700" dirty="0"/>
        </a:p>
      </dgm:t>
    </dgm:pt>
    <dgm:pt modelId="{B8526D61-9EB5-4CEF-B30B-892C0B5AD8FF}" type="parTrans" cxnId="{0868EBBF-95E5-4F91-B2AE-ABE1922B7F62}">
      <dgm:prSet/>
      <dgm:spPr/>
      <dgm:t>
        <a:bodyPr/>
        <a:lstStyle/>
        <a:p>
          <a:endParaRPr lang="en-US" sz="1700"/>
        </a:p>
      </dgm:t>
    </dgm:pt>
    <dgm:pt modelId="{FB1AE4EE-7FE0-4440-895A-93C248180594}" type="sibTrans" cxnId="{0868EBBF-95E5-4F91-B2AE-ABE1922B7F62}">
      <dgm:prSet/>
      <dgm:spPr/>
      <dgm:t>
        <a:bodyPr/>
        <a:lstStyle/>
        <a:p>
          <a:endParaRPr lang="en-US" sz="1700"/>
        </a:p>
      </dgm:t>
    </dgm:pt>
    <dgm:pt modelId="{6A264AAF-E8A5-40FB-8E35-D428DDB0235B}">
      <dgm:prSet phldrT="[Text]" custT="1"/>
      <dgm:spPr/>
      <dgm:t>
        <a:bodyPr/>
        <a:lstStyle/>
        <a:p>
          <a:pPr algn="just"/>
          <a:r>
            <a:rPr lang="en-US" sz="1700" dirty="0" smtClean="0"/>
            <a:t>Potential to provide significant, visible and sustainable impact. Sustainability of our technical actions can help partners and government to keep trusting us. The results of such implementation must be readily evident to stakeholders and result in positive changes.</a:t>
          </a:r>
          <a:endParaRPr lang="en-US" sz="1700" dirty="0"/>
        </a:p>
      </dgm:t>
    </dgm:pt>
    <dgm:pt modelId="{7C1F2F4C-9105-425D-86C1-1FD776208A81}" type="parTrans" cxnId="{F15D6A2B-7C9C-4F97-848D-AD95C787A49B}">
      <dgm:prSet/>
      <dgm:spPr/>
      <dgm:t>
        <a:bodyPr/>
        <a:lstStyle/>
        <a:p>
          <a:endParaRPr lang="en-US" sz="1700"/>
        </a:p>
      </dgm:t>
    </dgm:pt>
    <dgm:pt modelId="{F72F856C-EE0E-47EE-B6C5-B247EF05159C}" type="sibTrans" cxnId="{F15D6A2B-7C9C-4F97-848D-AD95C787A49B}">
      <dgm:prSet/>
      <dgm:spPr/>
      <dgm:t>
        <a:bodyPr/>
        <a:lstStyle/>
        <a:p>
          <a:endParaRPr lang="en-US" sz="1700"/>
        </a:p>
      </dgm:t>
    </dgm:pt>
    <dgm:pt modelId="{4A679620-A0AA-417F-A179-1C6CC53463D3}">
      <dgm:prSet phldrT="[Text]" custT="1"/>
      <dgm:spPr/>
      <dgm:t>
        <a:bodyPr/>
        <a:lstStyle/>
        <a:p>
          <a:endParaRPr lang="en-US" sz="1700" dirty="0"/>
        </a:p>
      </dgm:t>
    </dgm:pt>
    <dgm:pt modelId="{11195F8A-874B-4168-94A9-5D8CD64567C1}" type="parTrans" cxnId="{F6387FA1-EF36-4EA0-9239-82EFE6A9CBEB}">
      <dgm:prSet/>
      <dgm:spPr/>
      <dgm:t>
        <a:bodyPr/>
        <a:lstStyle/>
        <a:p>
          <a:endParaRPr lang="en-US" sz="1700"/>
        </a:p>
      </dgm:t>
    </dgm:pt>
    <dgm:pt modelId="{75B95BEA-3D0C-439A-9F76-F0F87198ACE5}" type="sibTrans" cxnId="{F6387FA1-EF36-4EA0-9239-82EFE6A9CBEB}">
      <dgm:prSet/>
      <dgm:spPr/>
      <dgm:t>
        <a:bodyPr/>
        <a:lstStyle/>
        <a:p>
          <a:endParaRPr lang="en-US" sz="1700"/>
        </a:p>
      </dgm:t>
    </dgm:pt>
    <dgm:pt modelId="{0AD1D4E9-786C-4B08-850B-67FEB28B1C3B}">
      <dgm:prSet phldrT="[Text]" custT="1"/>
      <dgm:spPr/>
      <dgm:t>
        <a:bodyPr/>
        <a:lstStyle/>
        <a:p>
          <a:r>
            <a:rPr lang="en-US" sz="1600" dirty="0" smtClean="0"/>
            <a:t>IICA's technical strengths, financial and human resources. The selection of technical cooperation demands has to match with IICA's capacity, in terms of strengths -is this an area of expertise best suited for IICA?-, financial and human resources, ensuring that member countries have the various capacities to plan, execute and maintain activities. Capacity for resource mobilization, potential of the activities to generate funds for additional and more impactful actions.</a:t>
          </a:r>
          <a:endParaRPr lang="en-US" sz="1600" dirty="0"/>
        </a:p>
      </dgm:t>
    </dgm:pt>
    <dgm:pt modelId="{F699827F-401E-4F5A-AF3C-64FAFE9CEB67}" type="parTrans" cxnId="{9057F9F0-6487-4174-A1CF-8B942189F07A}">
      <dgm:prSet/>
      <dgm:spPr/>
      <dgm:t>
        <a:bodyPr/>
        <a:lstStyle/>
        <a:p>
          <a:endParaRPr lang="en-US" sz="1700"/>
        </a:p>
      </dgm:t>
    </dgm:pt>
    <dgm:pt modelId="{E294F885-93CA-4249-87B7-2E7EFB738829}" type="sibTrans" cxnId="{9057F9F0-6487-4174-A1CF-8B942189F07A}">
      <dgm:prSet/>
      <dgm:spPr/>
      <dgm:t>
        <a:bodyPr/>
        <a:lstStyle/>
        <a:p>
          <a:endParaRPr lang="en-US" sz="1700"/>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3">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21"/>
      <dgm:spPr/>
    </dgm:pt>
    <dgm:pt modelId="{3A8D52E4-BC74-42D9-860F-F076EFEAD977}" type="pres">
      <dgm:prSet presAssocID="{38F1B09A-7EB7-4CBF-8966-87260C11BABE}" presName="chevron2" presStyleLbl="alignNode1" presStyleIdx="1" presStyleCnt="21"/>
      <dgm:spPr/>
    </dgm:pt>
    <dgm:pt modelId="{8A0604A5-FB88-4A12-99B6-09BB40F7C518}" type="pres">
      <dgm:prSet presAssocID="{38F1B09A-7EB7-4CBF-8966-87260C11BABE}" presName="chevron3" presStyleLbl="alignNode1" presStyleIdx="2" presStyleCnt="21"/>
      <dgm:spPr/>
    </dgm:pt>
    <dgm:pt modelId="{6BE8F837-A729-44AF-8D9A-964738C2E45A}" type="pres">
      <dgm:prSet presAssocID="{38F1B09A-7EB7-4CBF-8966-87260C11BABE}" presName="chevron4" presStyleLbl="alignNode1" presStyleIdx="3" presStyleCnt="21"/>
      <dgm:spPr/>
    </dgm:pt>
    <dgm:pt modelId="{F834183B-D7F0-47FD-9122-3824D1D6C781}" type="pres">
      <dgm:prSet presAssocID="{38F1B09A-7EB7-4CBF-8966-87260C11BABE}" presName="chevron5" presStyleLbl="alignNode1" presStyleIdx="4" presStyleCnt="21"/>
      <dgm:spPr/>
    </dgm:pt>
    <dgm:pt modelId="{0458736D-DD1E-4929-8E82-5C0E1C447D17}" type="pres">
      <dgm:prSet presAssocID="{38F1B09A-7EB7-4CBF-8966-87260C11BABE}" presName="chevron6" presStyleLbl="alignNode1" presStyleIdx="5" presStyleCnt="21"/>
      <dgm:spPr/>
    </dgm:pt>
    <dgm:pt modelId="{B5C0A393-DD33-4BC8-BBC5-5EB21BF05264}" type="pres">
      <dgm:prSet presAssocID="{38F1B09A-7EB7-4CBF-8966-87260C11BABE}" presName="chevron7" presStyleLbl="alignNode1" presStyleIdx="6" presStyleCnt="21"/>
      <dgm:spPr/>
    </dgm:pt>
    <dgm:pt modelId="{9FDB7BB2-C86C-416D-91BA-ADEE0329BDDB}" type="pres">
      <dgm:prSet presAssocID="{38F1B09A-7EB7-4CBF-8966-87260C11BABE}" presName="childtext" presStyleLbl="solidFgAcc1" presStyleIdx="0" presStyleCnt="3" custScaleX="163895">
        <dgm:presLayoutVars>
          <dgm:chMax/>
          <dgm:chPref val="0"/>
          <dgm:bulletEnabled val="1"/>
        </dgm:presLayoutVars>
      </dgm:prSet>
      <dgm:spPr/>
      <dgm:t>
        <a:bodyPr/>
        <a:lstStyle/>
        <a:p>
          <a:endParaRPr lang="en-US"/>
        </a:p>
      </dgm:t>
    </dgm:pt>
    <dgm:pt modelId="{5405E2AE-308E-4B93-8479-A752A0FEB572}" type="pres">
      <dgm:prSet presAssocID="{72D7249B-CCD1-4454-A13A-5327368A3244}" presName="sibTrans" presStyleCnt="0"/>
      <dgm:spPr/>
    </dgm:pt>
    <dgm:pt modelId="{C21D70BF-89D4-4F5C-A22F-A296C79521EA}" type="pres">
      <dgm:prSet presAssocID="{D47BBC66-4CA1-48DC-A09D-2A93C7D8E4F6}" presName="parenttextcomposite" presStyleCnt="0"/>
      <dgm:spPr/>
    </dgm:pt>
    <dgm:pt modelId="{6CD79148-E52B-4257-BD8C-BF4BD093D159}" type="pres">
      <dgm:prSet presAssocID="{D47BBC66-4CA1-48DC-A09D-2A93C7D8E4F6}" presName="parenttext" presStyleLbl="revTx" presStyleIdx="1" presStyleCnt="3">
        <dgm:presLayoutVars>
          <dgm:chMax/>
          <dgm:chPref val="2"/>
          <dgm:bulletEnabled val="1"/>
        </dgm:presLayoutVars>
      </dgm:prSet>
      <dgm:spPr/>
      <dgm:t>
        <a:bodyPr/>
        <a:lstStyle/>
        <a:p>
          <a:endParaRPr lang="en-US"/>
        </a:p>
      </dgm:t>
    </dgm:pt>
    <dgm:pt modelId="{C7FBA8FC-3263-4222-827D-F7D73B1BF98E}" type="pres">
      <dgm:prSet presAssocID="{D47BBC66-4CA1-48DC-A09D-2A93C7D8E4F6}" presName="composite" presStyleCnt="0"/>
      <dgm:spPr/>
    </dgm:pt>
    <dgm:pt modelId="{21E16EB2-9554-42E2-9A91-D727DF51B870}" type="pres">
      <dgm:prSet presAssocID="{D47BBC66-4CA1-48DC-A09D-2A93C7D8E4F6}" presName="chevron1" presStyleLbl="alignNode1" presStyleIdx="7" presStyleCnt="21"/>
      <dgm:spPr/>
    </dgm:pt>
    <dgm:pt modelId="{EFF48A81-002B-469A-9105-DB91B1E574B8}" type="pres">
      <dgm:prSet presAssocID="{D47BBC66-4CA1-48DC-A09D-2A93C7D8E4F6}" presName="chevron2" presStyleLbl="alignNode1" presStyleIdx="8" presStyleCnt="21"/>
      <dgm:spPr/>
    </dgm:pt>
    <dgm:pt modelId="{10C0BE75-A086-45DB-A780-CF9CF0D02FA1}" type="pres">
      <dgm:prSet presAssocID="{D47BBC66-4CA1-48DC-A09D-2A93C7D8E4F6}" presName="chevron3" presStyleLbl="alignNode1" presStyleIdx="9" presStyleCnt="21"/>
      <dgm:spPr/>
    </dgm:pt>
    <dgm:pt modelId="{2235CB11-8BE7-4C98-8E0A-C106CD11E19E}" type="pres">
      <dgm:prSet presAssocID="{D47BBC66-4CA1-48DC-A09D-2A93C7D8E4F6}" presName="chevron4" presStyleLbl="alignNode1" presStyleIdx="10" presStyleCnt="21"/>
      <dgm:spPr/>
    </dgm:pt>
    <dgm:pt modelId="{2894DDE8-164C-4DCB-A32E-D0A167101679}" type="pres">
      <dgm:prSet presAssocID="{D47BBC66-4CA1-48DC-A09D-2A93C7D8E4F6}" presName="chevron5" presStyleLbl="alignNode1" presStyleIdx="11" presStyleCnt="21"/>
      <dgm:spPr/>
    </dgm:pt>
    <dgm:pt modelId="{4C33FE51-CB64-495F-BA3A-FE6802FBF639}" type="pres">
      <dgm:prSet presAssocID="{D47BBC66-4CA1-48DC-A09D-2A93C7D8E4F6}" presName="chevron6" presStyleLbl="alignNode1" presStyleIdx="12" presStyleCnt="21"/>
      <dgm:spPr/>
    </dgm:pt>
    <dgm:pt modelId="{55EE2A86-6337-4CCA-8886-E814E82FB48F}" type="pres">
      <dgm:prSet presAssocID="{D47BBC66-4CA1-48DC-A09D-2A93C7D8E4F6}" presName="chevron7" presStyleLbl="alignNode1" presStyleIdx="13" presStyleCnt="21"/>
      <dgm:spPr/>
    </dgm:pt>
    <dgm:pt modelId="{9636B00D-6795-4B75-9B52-A997902F7E28}" type="pres">
      <dgm:prSet presAssocID="{D47BBC66-4CA1-48DC-A09D-2A93C7D8E4F6}" presName="childtext" presStyleLbl="solidFgAcc1" presStyleIdx="1" presStyleCnt="3" custScaleX="164280">
        <dgm:presLayoutVars>
          <dgm:chMax/>
          <dgm:chPref val="0"/>
          <dgm:bulletEnabled val="1"/>
        </dgm:presLayoutVars>
      </dgm:prSet>
      <dgm:spPr/>
      <dgm:t>
        <a:bodyPr/>
        <a:lstStyle/>
        <a:p>
          <a:endParaRPr lang="en-US"/>
        </a:p>
      </dgm:t>
    </dgm:pt>
    <dgm:pt modelId="{3561088D-5BB5-4639-8133-42446271903E}" type="pres">
      <dgm:prSet presAssocID="{FB1AE4EE-7FE0-4440-895A-93C248180594}" presName="sibTrans" presStyleCnt="0"/>
      <dgm:spPr/>
    </dgm:pt>
    <dgm:pt modelId="{A96E5E73-2488-4C5A-A79B-4000AECED602}" type="pres">
      <dgm:prSet presAssocID="{4A679620-A0AA-417F-A179-1C6CC53463D3}" presName="parenttextcomposite" presStyleCnt="0"/>
      <dgm:spPr/>
    </dgm:pt>
    <dgm:pt modelId="{9595029F-6CE0-4C64-BD1F-498528397FB5}" type="pres">
      <dgm:prSet presAssocID="{4A679620-A0AA-417F-A179-1C6CC53463D3}" presName="parenttext" presStyleLbl="revTx" presStyleIdx="2" presStyleCnt="3">
        <dgm:presLayoutVars>
          <dgm:chMax/>
          <dgm:chPref val="2"/>
          <dgm:bulletEnabled val="1"/>
        </dgm:presLayoutVars>
      </dgm:prSet>
      <dgm:spPr/>
      <dgm:t>
        <a:bodyPr/>
        <a:lstStyle/>
        <a:p>
          <a:endParaRPr lang="en-US"/>
        </a:p>
      </dgm:t>
    </dgm:pt>
    <dgm:pt modelId="{F1B8F47D-041B-473B-8556-A98689AF9166}" type="pres">
      <dgm:prSet presAssocID="{4A679620-A0AA-417F-A179-1C6CC53463D3}" presName="composite" presStyleCnt="0"/>
      <dgm:spPr/>
    </dgm:pt>
    <dgm:pt modelId="{84D824C9-7A20-44BF-80A5-41DC05ECC472}" type="pres">
      <dgm:prSet presAssocID="{4A679620-A0AA-417F-A179-1C6CC53463D3}" presName="chevron1" presStyleLbl="alignNode1" presStyleIdx="14" presStyleCnt="21"/>
      <dgm:spPr/>
    </dgm:pt>
    <dgm:pt modelId="{D20FD858-4E13-4208-8EF0-4779F3ACD95E}" type="pres">
      <dgm:prSet presAssocID="{4A679620-A0AA-417F-A179-1C6CC53463D3}" presName="chevron2" presStyleLbl="alignNode1" presStyleIdx="15" presStyleCnt="21"/>
      <dgm:spPr/>
    </dgm:pt>
    <dgm:pt modelId="{6B86BE4E-2CF6-4B4E-A7E8-1CC9E8419DBF}" type="pres">
      <dgm:prSet presAssocID="{4A679620-A0AA-417F-A179-1C6CC53463D3}" presName="chevron3" presStyleLbl="alignNode1" presStyleIdx="16" presStyleCnt="21"/>
      <dgm:spPr/>
    </dgm:pt>
    <dgm:pt modelId="{F3CD348E-5E4D-452B-8D40-63514059647F}" type="pres">
      <dgm:prSet presAssocID="{4A679620-A0AA-417F-A179-1C6CC53463D3}" presName="chevron4" presStyleLbl="alignNode1" presStyleIdx="17" presStyleCnt="21"/>
      <dgm:spPr/>
    </dgm:pt>
    <dgm:pt modelId="{788BF43F-3BE3-4B0F-8B55-DFA08A378FFB}" type="pres">
      <dgm:prSet presAssocID="{4A679620-A0AA-417F-A179-1C6CC53463D3}" presName="chevron5" presStyleLbl="alignNode1" presStyleIdx="18" presStyleCnt="21"/>
      <dgm:spPr/>
    </dgm:pt>
    <dgm:pt modelId="{0AFB04AF-2BEC-46D9-BAC2-904A8C10E918}" type="pres">
      <dgm:prSet presAssocID="{4A679620-A0AA-417F-A179-1C6CC53463D3}" presName="chevron6" presStyleLbl="alignNode1" presStyleIdx="19" presStyleCnt="21"/>
      <dgm:spPr/>
    </dgm:pt>
    <dgm:pt modelId="{F3276E28-52D5-48CF-A9A6-B3B55DC46C7E}" type="pres">
      <dgm:prSet presAssocID="{4A679620-A0AA-417F-A179-1C6CC53463D3}" presName="chevron7" presStyleLbl="alignNode1" presStyleIdx="20" presStyleCnt="21"/>
      <dgm:spPr/>
    </dgm:pt>
    <dgm:pt modelId="{C340F9B9-B9B8-479C-963E-C711C7F52755}" type="pres">
      <dgm:prSet presAssocID="{4A679620-A0AA-417F-A179-1C6CC53463D3}" presName="childtext" presStyleLbl="solidFgAcc1" presStyleIdx="2" presStyleCnt="3" custScaleX="166924">
        <dgm:presLayoutVars>
          <dgm:chMax/>
          <dgm:chPref val="0"/>
          <dgm:bulletEnabled val="1"/>
        </dgm:presLayoutVars>
      </dgm:prSet>
      <dgm:spPr/>
      <dgm:t>
        <a:bodyPr/>
        <a:lstStyle/>
        <a:p>
          <a:endParaRPr lang="en-US"/>
        </a:p>
      </dgm:t>
    </dgm:pt>
  </dgm:ptLst>
  <dgm:cxnLst>
    <dgm:cxn modelId="{BF17039B-5CCA-4775-8C1E-DC80E0F2EFB5}" type="presOf" srcId="{4A679620-A0AA-417F-A179-1C6CC53463D3}" destId="{9595029F-6CE0-4C64-BD1F-498528397FB5}" srcOrd="0" destOrd="0" presId="urn:microsoft.com/office/officeart/2008/layout/VerticalAccentList"/>
    <dgm:cxn modelId="{D73533E8-629E-4A32-AFD7-70091292FCD2}" type="presOf" srcId="{38F1B09A-7EB7-4CBF-8966-87260C11BABE}" destId="{BA4247B5-2071-49CA-BD31-9819F997762D}" srcOrd="0" destOrd="0" presId="urn:microsoft.com/office/officeart/2008/layout/VerticalAccentList"/>
    <dgm:cxn modelId="{F3A860FA-6560-4897-8D18-3589CB8FCB3B}" type="presOf" srcId="{0AD1D4E9-786C-4B08-850B-67FEB28B1C3B}" destId="{C340F9B9-B9B8-479C-963E-C711C7F52755}" srcOrd="0" destOrd="0" presId="urn:microsoft.com/office/officeart/2008/layout/VerticalAccentList"/>
    <dgm:cxn modelId="{18DBC1B8-7DFA-4C53-9174-CA7D9C576D10}" type="presOf" srcId="{6A264AAF-E8A5-40FB-8E35-D428DDB0235B}" destId="{9636B00D-6795-4B75-9B52-A997902F7E28}" srcOrd="0" destOrd="0" presId="urn:microsoft.com/office/officeart/2008/layout/VerticalAccentList"/>
    <dgm:cxn modelId="{611BDEB3-25F2-4347-A66D-28716FD43862}" type="presOf" srcId="{D47BBC66-4CA1-48DC-A09D-2A93C7D8E4F6}" destId="{6CD79148-E52B-4257-BD8C-BF4BD093D159}" srcOrd="0" destOrd="0" presId="urn:microsoft.com/office/officeart/2008/layout/VerticalAccentList"/>
    <dgm:cxn modelId="{34B4ECAC-03A3-4D2A-9259-D4B008917B60}" srcId="{A9E6B899-CD27-43A4-8F7A-D8692437CCC3}" destId="{38F1B09A-7EB7-4CBF-8966-87260C11BABE}" srcOrd="0" destOrd="0" parTransId="{F16706F2-04A5-4273-B13C-76A36995EB01}" sibTransId="{72D7249B-CCD1-4454-A13A-5327368A3244}"/>
    <dgm:cxn modelId="{9057F9F0-6487-4174-A1CF-8B942189F07A}" srcId="{4A679620-A0AA-417F-A179-1C6CC53463D3}" destId="{0AD1D4E9-786C-4B08-850B-67FEB28B1C3B}" srcOrd="0" destOrd="0" parTransId="{F699827F-401E-4F5A-AF3C-64FAFE9CEB67}" sibTransId="{E294F885-93CA-4249-87B7-2E7EFB738829}"/>
    <dgm:cxn modelId="{F6387FA1-EF36-4EA0-9239-82EFE6A9CBEB}" srcId="{A9E6B899-CD27-43A4-8F7A-D8692437CCC3}" destId="{4A679620-A0AA-417F-A179-1C6CC53463D3}" srcOrd="2" destOrd="0" parTransId="{11195F8A-874B-4168-94A9-5D8CD64567C1}" sibTransId="{75B95BEA-3D0C-439A-9F76-F0F87198ACE5}"/>
    <dgm:cxn modelId="{F15D6A2B-7C9C-4F97-848D-AD95C787A49B}" srcId="{D47BBC66-4CA1-48DC-A09D-2A93C7D8E4F6}" destId="{6A264AAF-E8A5-40FB-8E35-D428DDB0235B}" srcOrd="0" destOrd="0" parTransId="{7C1F2F4C-9105-425D-86C1-1FD776208A81}" sibTransId="{F72F856C-EE0E-47EE-B6C5-B247EF05159C}"/>
    <dgm:cxn modelId="{441B0ACF-D454-4176-AD37-6E65A2A8A066}" type="presOf" srcId="{3CCD9410-2142-4259-92AA-FB37A490A596}" destId="{9FDB7BB2-C86C-416D-91BA-ADEE0329BDDB}" srcOrd="0" destOrd="0" presId="urn:microsoft.com/office/officeart/2008/layout/VerticalAccentList"/>
    <dgm:cxn modelId="{DB171315-821B-41A7-AFB4-D59E5C1466B2}" type="presOf" srcId="{A9E6B899-CD27-43A4-8F7A-D8692437CCC3}" destId="{9EC5D61D-23C3-4D66-AC61-2344CAE84CA3}" srcOrd="0" destOrd="0" presId="urn:microsoft.com/office/officeart/2008/layout/VerticalAccentList"/>
    <dgm:cxn modelId="{0868EBBF-95E5-4F91-B2AE-ABE1922B7F62}" srcId="{A9E6B899-CD27-43A4-8F7A-D8692437CCC3}" destId="{D47BBC66-4CA1-48DC-A09D-2A93C7D8E4F6}" srcOrd="1" destOrd="0" parTransId="{B8526D61-9EB5-4CEF-B30B-892C0B5AD8FF}" sibTransId="{FB1AE4EE-7FE0-4440-895A-93C248180594}"/>
    <dgm:cxn modelId="{A0F81431-7516-4CE3-8D59-4637F2486DC2}" srcId="{38F1B09A-7EB7-4CBF-8966-87260C11BABE}" destId="{3CCD9410-2142-4259-92AA-FB37A490A596}" srcOrd="0" destOrd="0" parTransId="{13BD0C64-7CAE-426B-B16F-3714B0D02F8E}" sibTransId="{81494BB3-B09F-46DB-96EC-8CC626798495}"/>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 modelId="{420FF496-FCF9-4599-AC80-ACBE0F8514DF}" type="presParOf" srcId="{9EC5D61D-23C3-4D66-AC61-2344CAE84CA3}" destId="{5405E2AE-308E-4B93-8479-A752A0FEB572}" srcOrd="2" destOrd="0" presId="urn:microsoft.com/office/officeart/2008/layout/VerticalAccentList"/>
    <dgm:cxn modelId="{C4663CA4-C003-41C7-9D6B-2CC897A97A0C}" type="presParOf" srcId="{9EC5D61D-23C3-4D66-AC61-2344CAE84CA3}" destId="{C21D70BF-89D4-4F5C-A22F-A296C79521EA}" srcOrd="3" destOrd="0" presId="urn:microsoft.com/office/officeart/2008/layout/VerticalAccentList"/>
    <dgm:cxn modelId="{4F720D47-9B0D-49DB-B30B-7032B20045B5}" type="presParOf" srcId="{C21D70BF-89D4-4F5C-A22F-A296C79521EA}" destId="{6CD79148-E52B-4257-BD8C-BF4BD093D159}" srcOrd="0" destOrd="0" presId="urn:microsoft.com/office/officeart/2008/layout/VerticalAccentList"/>
    <dgm:cxn modelId="{519921B8-1E49-4A67-A553-F58125ABB6D7}" type="presParOf" srcId="{9EC5D61D-23C3-4D66-AC61-2344CAE84CA3}" destId="{C7FBA8FC-3263-4222-827D-F7D73B1BF98E}" srcOrd="4" destOrd="0" presId="urn:microsoft.com/office/officeart/2008/layout/VerticalAccentList"/>
    <dgm:cxn modelId="{91E1F00D-8D4B-4D8B-9922-26D8D9526D6B}" type="presParOf" srcId="{C7FBA8FC-3263-4222-827D-F7D73B1BF98E}" destId="{21E16EB2-9554-42E2-9A91-D727DF51B870}" srcOrd="0" destOrd="0" presId="urn:microsoft.com/office/officeart/2008/layout/VerticalAccentList"/>
    <dgm:cxn modelId="{3C4F488E-3487-4AED-AA3C-4E8CE774F391}" type="presParOf" srcId="{C7FBA8FC-3263-4222-827D-F7D73B1BF98E}" destId="{EFF48A81-002B-469A-9105-DB91B1E574B8}" srcOrd="1" destOrd="0" presId="urn:microsoft.com/office/officeart/2008/layout/VerticalAccentList"/>
    <dgm:cxn modelId="{3238C903-A28B-4105-93F3-9B39992C6958}" type="presParOf" srcId="{C7FBA8FC-3263-4222-827D-F7D73B1BF98E}" destId="{10C0BE75-A086-45DB-A780-CF9CF0D02FA1}" srcOrd="2" destOrd="0" presId="urn:microsoft.com/office/officeart/2008/layout/VerticalAccentList"/>
    <dgm:cxn modelId="{3A994E5B-68D7-4CC2-9C0C-0C981F06AC0F}" type="presParOf" srcId="{C7FBA8FC-3263-4222-827D-F7D73B1BF98E}" destId="{2235CB11-8BE7-4C98-8E0A-C106CD11E19E}" srcOrd="3" destOrd="0" presId="urn:microsoft.com/office/officeart/2008/layout/VerticalAccentList"/>
    <dgm:cxn modelId="{3941F554-1234-43B7-BB01-F62CBA182083}" type="presParOf" srcId="{C7FBA8FC-3263-4222-827D-F7D73B1BF98E}" destId="{2894DDE8-164C-4DCB-A32E-D0A167101679}" srcOrd="4" destOrd="0" presId="urn:microsoft.com/office/officeart/2008/layout/VerticalAccentList"/>
    <dgm:cxn modelId="{98C9A39A-28F9-4B51-A5C0-79D2A1716B44}" type="presParOf" srcId="{C7FBA8FC-3263-4222-827D-F7D73B1BF98E}" destId="{4C33FE51-CB64-495F-BA3A-FE6802FBF639}" srcOrd="5" destOrd="0" presId="urn:microsoft.com/office/officeart/2008/layout/VerticalAccentList"/>
    <dgm:cxn modelId="{C9F4880B-9D0C-4358-8C21-7D8FB811D6A7}" type="presParOf" srcId="{C7FBA8FC-3263-4222-827D-F7D73B1BF98E}" destId="{55EE2A86-6337-4CCA-8886-E814E82FB48F}" srcOrd="6" destOrd="0" presId="urn:microsoft.com/office/officeart/2008/layout/VerticalAccentList"/>
    <dgm:cxn modelId="{ED7AEA33-02CC-4B41-824D-B578B2BBE5AC}" type="presParOf" srcId="{C7FBA8FC-3263-4222-827D-F7D73B1BF98E}" destId="{9636B00D-6795-4B75-9B52-A997902F7E28}" srcOrd="7" destOrd="0" presId="urn:microsoft.com/office/officeart/2008/layout/VerticalAccentList"/>
    <dgm:cxn modelId="{F753C0D1-80CD-4490-9A2E-44EC81B9968E}" type="presParOf" srcId="{9EC5D61D-23C3-4D66-AC61-2344CAE84CA3}" destId="{3561088D-5BB5-4639-8133-42446271903E}" srcOrd="5" destOrd="0" presId="urn:microsoft.com/office/officeart/2008/layout/VerticalAccentList"/>
    <dgm:cxn modelId="{48A62212-A883-4FFB-9F5F-2DB758F30796}" type="presParOf" srcId="{9EC5D61D-23C3-4D66-AC61-2344CAE84CA3}" destId="{A96E5E73-2488-4C5A-A79B-4000AECED602}" srcOrd="6" destOrd="0" presId="urn:microsoft.com/office/officeart/2008/layout/VerticalAccentList"/>
    <dgm:cxn modelId="{3B1F83E1-8587-49A5-9493-E8AC364B77C0}" type="presParOf" srcId="{A96E5E73-2488-4C5A-A79B-4000AECED602}" destId="{9595029F-6CE0-4C64-BD1F-498528397FB5}" srcOrd="0" destOrd="0" presId="urn:microsoft.com/office/officeart/2008/layout/VerticalAccentList"/>
    <dgm:cxn modelId="{D54B2B3B-76B9-4494-9CC3-8C45B30611FD}" type="presParOf" srcId="{9EC5D61D-23C3-4D66-AC61-2344CAE84CA3}" destId="{F1B8F47D-041B-473B-8556-A98689AF9166}" srcOrd="7" destOrd="0" presId="urn:microsoft.com/office/officeart/2008/layout/VerticalAccentList"/>
    <dgm:cxn modelId="{E1CF463B-ACDB-437B-AE6C-C2045F361B80}" type="presParOf" srcId="{F1B8F47D-041B-473B-8556-A98689AF9166}" destId="{84D824C9-7A20-44BF-80A5-41DC05ECC472}" srcOrd="0" destOrd="0" presId="urn:microsoft.com/office/officeart/2008/layout/VerticalAccentList"/>
    <dgm:cxn modelId="{6760A7DF-DF27-48EA-BD9A-82AFECA6C2B3}" type="presParOf" srcId="{F1B8F47D-041B-473B-8556-A98689AF9166}" destId="{D20FD858-4E13-4208-8EF0-4779F3ACD95E}" srcOrd="1" destOrd="0" presId="urn:microsoft.com/office/officeart/2008/layout/VerticalAccentList"/>
    <dgm:cxn modelId="{A8C391B2-63CF-4C07-8A2B-A9496E36392B}" type="presParOf" srcId="{F1B8F47D-041B-473B-8556-A98689AF9166}" destId="{6B86BE4E-2CF6-4B4E-A7E8-1CC9E8419DBF}" srcOrd="2" destOrd="0" presId="urn:microsoft.com/office/officeart/2008/layout/VerticalAccentList"/>
    <dgm:cxn modelId="{43219A0A-E07A-464E-B929-E053B44C7414}" type="presParOf" srcId="{F1B8F47D-041B-473B-8556-A98689AF9166}" destId="{F3CD348E-5E4D-452B-8D40-63514059647F}" srcOrd="3" destOrd="0" presId="urn:microsoft.com/office/officeart/2008/layout/VerticalAccentList"/>
    <dgm:cxn modelId="{E6906FD9-7981-4B6A-9FE4-735E776D9DA9}" type="presParOf" srcId="{F1B8F47D-041B-473B-8556-A98689AF9166}" destId="{788BF43F-3BE3-4B0F-8B55-DFA08A378FFB}" srcOrd="4" destOrd="0" presId="urn:microsoft.com/office/officeart/2008/layout/VerticalAccentList"/>
    <dgm:cxn modelId="{8EFCFB73-4CF8-4503-AB8E-CFB369F98517}" type="presParOf" srcId="{F1B8F47D-041B-473B-8556-A98689AF9166}" destId="{0AFB04AF-2BEC-46D9-BAC2-904A8C10E918}" srcOrd="5" destOrd="0" presId="urn:microsoft.com/office/officeart/2008/layout/VerticalAccentList"/>
    <dgm:cxn modelId="{D885CB37-1BA6-4BB0-99E4-F8AC0CEB4981}" type="presParOf" srcId="{F1B8F47D-041B-473B-8556-A98689AF9166}" destId="{F3276E28-52D5-48CF-A9A6-B3B55DC46C7E}" srcOrd="6" destOrd="0" presId="urn:microsoft.com/office/officeart/2008/layout/VerticalAccentList"/>
    <dgm:cxn modelId="{80A6F383-E14D-45E3-B1D0-74D7ABDE26EE}" type="presParOf" srcId="{F1B8F47D-041B-473B-8556-A98689AF9166}" destId="{C340F9B9-B9B8-479C-963E-C711C7F52755}"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CCD9410-2142-4259-92AA-FB37A490A596}">
      <dgm:prSet phldrT="[Text]"/>
      <dgm:spPr/>
      <dgm:t>
        <a:bodyPr/>
        <a:lstStyle/>
        <a:p>
          <a:pPr algn="just"/>
          <a:r>
            <a:rPr lang="en-US" dirty="0" smtClean="0"/>
            <a:t>Develop </a:t>
          </a:r>
          <a:r>
            <a:rPr lang="en-US" dirty="0" err="1" smtClean="0"/>
            <a:t>programmes</a:t>
          </a:r>
          <a:r>
            <a:rPr lang="en-US" dirty="0" smtClean="0"/>
            <a:t> to build/support improvements in in-country absorptive &amp; implementation capacity: engage with multinational agencies wanting to make direct/3rd party allocations through IICA and undertake stakeholder analysis of private sector and, Target/Develop more sub-regional/regional vs. national financing options: especially for the ECS where efficiency and resource mobilization gains for a large multi-national project/ programme may surpass national project scope.  This requires very clear understanding of national priorities to enable effective coordination and planning, and IICA having coherent position on common, macro issues across countries which would factor into medium-term planning on priorities Define specific programming process across the Institute; Build teams to attend to specific areas of Institutional competence and which are aligned to national/sub-regional/regional priorities; and use Google shared matrix or grid where offices post demands with timelines which can be reviewed by DTC and with offices</a:t>
          </a:r>
          <a:endParaRPr lang="en-US" dirty="0"/>
        </a:p>
      </dgm:t>
    </dgm:pt>
    <dgm:pt modelId="{13BD0C64-7CAE-426B-B16F-3714B0D02F8E}" type="parTrans" cxnId="{A0F81431-7516-4CE3-8D59-4637F2486DC2}">
      <dgm:prSet/>
      <dgm:spPr/>
      <dgm:t>
        <a:bodyPr/>
        <a:lstStyle/>
        <a:p>
          <a:endParaRPr lang="en-US"/>
        </a:p>
      </dgm:t>
    </dgm:pt>
    <dgm:pt modelId="{81494BB3-B09F-46DB-96EC-8CC626798495}" type="sibTrans" cxnId="{A0F81431-7516-4CE3-8D59-4637F2486DC2}">
      <dgm:prSet/>
      <dgm:spPr/>
      <dgm:t>
        <a:bodyPr/>
        <a:lstStyle/>
        <a:p>
          <a:endParaRPr lang="en-US"/>
        </a:p>
      </dgm:t>
    </dgm:pt>
    <dgm:pt modelId="{38F1B09A-7EB7-4CBF-8966-87260C11BABE}">
      <dgm:prSet phldrT="[Text]" custT="1"/>
      <dgm:spPr/>
      <dgm:t>
        <a:bodyPr/>
        <a:lstStyle/>
        <a:p>
          <a:endParaRPr lang="en-US" sz="1800" dirty="0"/>
        </a:p>
      </dgm:t>
    </dgm:pt>
    <dgm:pt modelId="{72D7249B-CCD1-4454-A13A-5327368A3244}" type="sibTrans" cxnId="{34B4ECAC-03A3-4D2A-9259-D4B008917B60}">
      <dgm:prSet/>
      <dgm:spPr/>
      <dgm:t>
        <a:bodyPr/>
        <a:lstStyle/>
        <a:p>
          <a:endParaRPr lang="en-US"/>
        </a:p>
      </dgm:t>
    </dgm:pt>
    <dgm:pt modelId="{F16706F2-04A5-4273-B13C-76A36995EB01}" type="parTrans" cxnId="{34B4ECAC-03A3-4D2A-9259-D4B008917B60}">
      <dgm:prSet/>
      <dgm:spPr/>
      <dgm:t>
        <a:bodyPr/>
        <a:lstStyle/>
        <a:p>
          <a:endParaRPr lang="en-US"/>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1">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7"/>
      <dgm:spPr/>
    </dgm:pt>
    <dgm:pt modelId="{3A8D52E4-BC74-42D9-860F-F076EFEAD977}" type="pres">
      <dgm:prSet presAssocID="{38F1B09A-7EB7-4CBF-8966-87260C11BABE}" presName="chevron2" presStyleLbl="alignNode1" presStyleIdx="1" presStyleCnt="7"/>
      <dgm:spPr/>
    </dgm:pt>
    <dgm:pt modelId="{8A0604A5-FB88-4A12-99B6-09BB40F7C518}" type="pres">
      <dgm:prSet presAssocID="{38F1B09A-7EB7-4CBF-8966-87260C11BABE}" presName="chevron3" presStyleLbl="alignNode1" presStyleIdx="2" presStyleCnt="7"/>
      <dgm:spPr/>
    </dgm:pt>
    <dgm:pt modelId="{6BE8F837-A729-44AF-8D9A-964738C2E45A}" type="pres">
      <dgm:prSet presAssocID="{38F1B09A-7EB7-4CBF-8966-87260C11BABE}" presName="chevron4" presStyleLbl="alignNode1" presStyleIdx="3" presStyleCnt="7"/>
      <dgm:spPr/>
    </dgm:pt>
    <dgm:pt modelId="{F834183B-D7F0-47FD-9122-3824D1D6C781}" type="pres">
      <dgm:prSet presAssocID="{38F1B09A-7EB7-4CBF-8966-87260C11BABE}" presName="chevron5" presStyleLbl="alignNode1" presStyleIdx="4" presStyleCnt="7"/>
      <dgm:spPr/>
    </dgm:pt>
    <dgm:pt modelId="{0458736D-DD1E-4929-8E82-5C0E1C447D17}" type="pres">
      <dgm:prSet presAssocID="{38F1B09A-7EB7-4CBF-8966-87260C11BABE}" presName="chevron6" presStyleLbl="alignNode1" presStyleIdx="5" presStyleCnt="7"/>
      <dgm:spPr/>
    </dgm:pt>
    <dgm:pt modelId="{B5C0A393-DD33-4BC8-BBC5-5EB21BF05264}" type="pres">
      <dgm:prSet presAssocID="{38F1B09A-7EB7-4CBF-8966-87260C11BABE}" presName="chevron7" presStyleLbl="alignNode1" presStyleIdx="6" presStyleCnt="7"/>
      <dgm:spPr/>
    </dgm:pt>
    <dgm:pt modelId="{9FDB7BB2-C86C-416D-91BA-ADEE0329BDDB}" type="pres">
      <dgm:prSet presAssocID="{38F1B09A-7EB7-4CBF-8966-87260C11BABE}" presName="childtext" presStyleLbl="solidFgAcc1" presStyleIdx="0" presStyleCnt="1" custScaleX="233752" custScaleY="787076" custLinFactNeighborX="-4874" custLinFactNeighborY="-51684">
        <dgm:presLayoutVars>
          <dgm:chMax/>
          <dgm:chPref val="0"/>
          <dgm:bulletEnabled val="1"/>
        </dgm:presLayoutVars>
      </dgm:prSet>
      <dgm:spPr/>
      <dgm:t>
        <a:bodyPr/>
        <a:lstStyle/>
        <a:p>
          <a:endParaRPr lang="en-US"/>
        </a:p>
      </dgm:t>
    </dgm:pt>
  </dgm:ptLst>
  <dgm:cxnLst>
    <dgm:cxn modelId="{DB171315-821B-41A7-AFB4-D59E5C1466B2}" type="presOf" srcId="{A9E6B899-CD27-43A4-8F7A-D8692437CCC3}" destId="{9EC5D61D-23C3-4D66-AC61-2344CAE84CA3}" srcOrd="0" destOrd="0" presId="urn:microsoft.com/office/officeart/2008/layout/VerticalAccentList"/>
    <dgm:cxn modelId="{34B4ECAC-03A3-4D2A-9259-D4B008917B60}" srcId="{A9E6B899-CD27-43A4-8F7A-D8692437CCC3}" destId="{38F1B09A-7EB7-4CBF-8966-87260C11BABE}" srcOrd="0" destOrd="0" parTransId="{F16706F2-04A5-4273-B13C-76A36995EB01}" sibTransId="{72D7249B-CCD1-4454-A13A-5327368A3244}"/>
    <dgm:cxn modelId="{441B0ACF-D454-4176-AD37-6E65A2A8A066}" type="presOf" srcId="{3CCD9410-2142-4259-92AA-FB37A490A596}" destId="{9FDB7BB2-C86C-416D-91BA-ADEE0329BDDB}" srcOrd="0" destOrd="0" presId="urn:microsoft.com/office/officeart/2008/layout/VerticalAccentList"/>
    <dgm:cxn modelId="{A0F81431-7516-4CE3-8D59-4637F2486DC2}" srcId="{38F1B09A-7EB7-4CBF-8966-87260C11BABE}" destId="{3CCD9410-2142-4259-92AA-FB37A490A596}" srcOrd="0" destOrd="0" parTransId="{13BD0C64-7CAE-426B-B16F-3714B0D02F8E}" sibTransId="{81494BB3-B09F-46DB-96EC-8CC626798495}"/>
    <dgm:cxn modelId="{D73533E8-629E-4A32-AFD7-70091292FCD2}" type="presOf" srcId="{38F1B09A-7EB7-4CBF-8966-87260C11BABE}" destId="{BA4247B5-2071-49CA-BD31-9819F997762D}" srcOrd="0" destOrd="0" presId="urn:microsoft.com/office/officeart/2008/layout/VerticalAccentList"/>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E6B899-CD27-43A4-8F7A-D8692437CCC3}"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n-US"/>
        </a:p>
      </dgm:t>
    </dgm:pt>
    <dgm:pt modelId="{38F1B09A-7EB7-4CBF-8966-87260C11BABE}">
      <dgm:prSet phldrT="[Text]" custT="1"/>
      <dgm:spPr/>
      <dgm:t>
        <a:bodyPr/>
        <a:lstStyle/>
        <a:p>
          <a:endParaRPr lang="en-US" sz="1800" dirty="0"/>
        </a:p>
      </dgm:t>
    </dgm:pt>
    <dgm:pt modelId="{F16706F2-04A5-4273-B13C-76A36995EB01}" type="parTrans" cxnId="{34B4ECAC-03A3-4D2A-9259-D4B008917B60}">
      <dgm:prSet/>
      <dgm:spPr/>
      <dgm:t>
        <a:bodyPr/>
        <a:lstStyle/>
        <a:p>
          <a:endParaRPr lang="en-US"/>
        </a:p>
      </dgm:t>
    </dgm:pt>
    <dgm:pt modelId="{72D7249B-CCD1-4454-A13A-5327368A3244}" type="sibTrans" cxnId="{34B4ECAC-03A3-4D2A-9259-D4B008917B60}">
      <dgm:prSet/>
      <dgm:spPr/>
      <dgm:t>
        <a:bodyPr/>
        <a:lstStyle/>
        <a:p>
          <a:endParaRPr lang="en-US"/>
        </a:p>
      </dgm:t>
    </dgm:pt>
    <dgm:pt modelId="{3CCD9410-2142-4259-92AA-FB37A490A596}">
      <dgm:prSet phldrT="[Text]"/>
      <dgm:spPr/>
      <dgm:t>
        <a:bodyPr/>
        <a:lstStyle/>
        <a:p>
          <a:pPr algn="just"/>
          <a:r>
            <a:rPr lang="en-US" dirty="0" smtClean="0"/>
            <a:t>Formulate clear processes, frameworks, tools and methodologies that are simplified, standardized with less bureaucratic hurdles to guide planning of TC programs</a:t>
          </a:r>
          <a:endParaRPr lang="en-US" dirty="0"/>
        </a:p>
      </dgm:t>
    </dgm:pt>
    <dgm:pt modelId="{13BD0C64-7CAE-426B-B16F-3714B0D02F8E}" type="parTrans" cxnId="{A0F81431-7516-4CE3-8D59-4637F2486DC2}">
      <dgm:prSet/>
      <dgm:spPr/>
      <dgm:t>
        <a:bodyPr/>
        <a:lstStyle/>
        <a:p>
          <a:endParaRPr lang="en-US"/>
        </a:p>
      </dgm:t>
    </dgm:pt>
    <dgm:pt modelId="{81494BB3-B09F-46DB-96EC-8CC626798495}" type="sibTrans" cxnId="{A0F81431-7516-4CE3-8D59-4637F2486DC2}">
      <dgm:prSet/>
      <dgm:spPr/>
      <dgm:t>
        <a:bodyPr/>
        <a:lstStyle/>
        <a:p>
          <a:endParaRPr lang="en-US"/>
        </a:p>
      </dgm:t>
    </dgm:pt>
    <dgm:pt modelId="{D47BBC66-4CA1-48DC-A09D-2A93C7D8E4F6}">
      <dgm:prSet phldrT="[Text]" custT="1"/>
      <dgm:spPr/>
      <dgm:t>
        <a:bodyPr/>
        <a:lstStyle/>
        <a:p>
          <a:endParaRPr lang="en-US" sz="1800" dirty="0"/>
        </a:p>
      </dgm:t>
    </dgm:pt>
    <dgm:pt modelId="{B8526D61-9EB5-4CEF-B30B-892C0B5AD8FF}" type="parTrans" cxnId="{0868EBBF-95E5-4F91-B2AE-ABE1922B7F62}">
      <dgm:prSet/>
      <dgm:spPr/>
      <dgm:t>
        <a:bodyPr/>
        <a:lstStyle/>
        <a:p>
          <a:endParaRPr lang="en-US"/>
        </a:p>
      </dgm:t>
    </dgm:pt>
    <dgm:pt modelId="{FB1AE4EE-7FE0-4440-895A-93C248180594}" type="sibTrans" cxnId="{0868EBBF-95E5-4F91-B2AE-ABE1922B7F62}">
      <dgm:prSet/>
      <dgm:spPr/>
      <dgm:t>
        <a:bodyPr/>
        <a:lstStyle/>
        <a:p>
          <a:endParaRPr lang="en-US"/>
        </a:p>
      </dgm:t>
    </dgm:pt>
    <dgm:pt modelId="{6A264AAF-E8A5-40FB-8E35-D428DDB0235B}">
      <dgm:prSet phldrT="[Text]"/>
      <dgm:spPr/>
      <dgm:t>
        <a:bodyPr/>
        <a:lstStyle/>
        <a:p>
          <a:pPr algn="just"/>
          <a:r>
            <a:rPr lang="en-US" dirty="0" smtClean="0"/>
            <a:t>Engage in a more iterative planning process (including analyses of national demands) that allows for flexibility in planning, coordination and execution</a:t>
          </a:r>
          <a:endParaRPr lang="en-US" dirty="0"/>
        </a:p>
      </dgm:t>
    </dgm:pt>
    <dgm:pt modelId="{7C1F2F4C-9105-425D-86C1-1FD776208A81}" type="parTrans" cxnId="{F15D6A2B-7C9C-4F97-848D-AD95C787A49B}">
      <dgm:prSet/>
      <dgm:spPr/>
      <dgm:t>
        <a:bodyPr/>
        <a:lstStyle/>
        <a:p>
          <a:endParaRPr lang="en-US"/>
        </a:p>
      </dgm:t>
    </dgm:pt>
    <dgm:pt modelId="{F72F856C-EE0E-47EE-B6C5-B247EF05159C}" type="sibTrans" cxnId="{F15D6A2B-7C9C-4F97-848D-AD95C787A49B}">
      <dgm:prSet/>
      <dgm:spPr/>
      <dgm:t>
        <a:bodyPr/>
        <a:lstStyle/>
        <a:p>
          <a:endParaRPr lang="en-US"/>
        </a:p>
      </dgm:t>
    </dgm:pt>
    <dgm:pt modelId="{4A679620-A0AA-417F-A179-1C6CC53463D3}">
      <dgm:prSet phldrT="[Text]" custT="1"/>
      <dgm:spPr/>
      <dgm:t>
        <a:bodyPr/>
        <a:lstStyle/>
        <a:p>
          <a:endParaRPr lang="en-US" sz="1800" dirty="0"/>
        </a:p>
      </dgm:t>
    </dgm:pt>
    <dgm:pt modelId="{11195F8A-874B-4168-94A9-5D8CD64567C1}" type="parTrans" cxnId="{F6387FA1-EF36-4EA0-9239-82EFE6A9CBEB}">
      <dgm:prSet/>
      <dgm:spPr/>
      <dgm:t>
        <a:bodyPr/>
        <a:lstStyle/>
        <a:p>
          <a:endParaRPr lang="en-US"/>
        </a:p>
      </dgm:t>
    </dgm:pt>
    <dgm:pt modelId="{75B95BEA-3D0C-439A-9F76-F0F87198ACE5}" type="sibTrans" cxnId="{F6387FA1-EF36-4EA0-9239-82EFE6A9CBEB}">
      <dgm:prSet/>
      <dgm:spPr/>
      <dgm:t>
        <a:bodyPr/>
        <a:lstStyle/>
        <a:p>
          <a:endParaRPr lang="en-US"/>
        </a:p>
      </dgm:t>
    </dgm:pt>
    <dgm:pt modelId="{0AD1D4E9-786C-4B08-850B-67FEB28B1C3B}">
      <dgm:prSet phldrT="[Text]"/>
      <dgm:spPr/>
      <dgm:t>
        <a:bodyPr/>
        <a:lstStyle/>
        <a:p>
          <a:r>
            <a:rPr lang="en-US" dirty="0" smtClean="0"/>
            <a:t>Establish mechanism(s) for efficient mobilization of human resource capacities not only within the Institute but also with other strategic partners.</a:t>
          </a:r>
          <a:endParaRPr lang="en-US" dirty="0"/>
        </a:p>
      </dgm:t>
    </dgm:pt>
    <dgm:pt modelId="{F699827F-401E-4F5A-AF3C-64FAFE9CEB67}" type="parTrans" cxnId="{9057F9F0-6487-4174-A1CF-8B942189F07A}">
      <dgm:prSet/>
      <dgm:spPr/>
      <dgm:t>
        <a:bodyPr/>
        <a:lstStyle/>
        <a:p>
          <a:endParaRPr lang="en-US"/>
        </a:p>
      </dgm:t>
    </dgm:pt>
    <dgm:pt modelId="{E294F885-93CA-4249-87B7-2E7EFB738829}" type="sibTrans" cxnId="{9057F9F0-6487-4174-A1CF-8B942189F07A}">
      <dgm:prSet/>
      <dgm:spPr/>
      <dgm:t>
        <a:bodyPr/>
        <a:lstStyle/>
        <a:p>
          <a:endParaRPr lang="en-US"/>
        </a:p>
      </dgm:t>
    </dgm:pt>
    <dgm:pt modelId="{9EC5D61D-23C3-4D66-AC61-2344CAE84CA3}" type="pres">
      <dgm:prSet presAssocID="{A9E6B899-CD27-43A4-8F7A-D8692437CCC3}" presName="Name0" presStyleCnt="0">
        <dgm:presLayoutVars>
          <dgm:chMax/>
          <dgm:chPref/>
          <dgm:dir/>
        </dgm:presLayoutVars>
      </dgm:prSet>
      <dgm:spPr/>
      <dgm:t>
        <a:bodyPr/>
        <a:lstStyle/>
        <a:p>
          <a:endParaRPr lang="en-US"/>
        </a:p>
      </dgm:t>
    </dgm:pt>
    <dgm:pt modelId="{1C386FB4-5622-4350-8073-68B33E4324DA}" type="pres">
      <dgm:prSet presAssocID="{38F1B09A-7EB7-4CBF-8966-87260C11BABE}" presName="parenttextcomposite" presStyleCnt="0"/>
      <dgm:spPr/>
    </dgm:pt>
    <dgm:pt modelId="{BA4247B5-2071-49CA-BD31-9819F997762D}" type="pres">
      <dgm:prSet presAssocID="{38F1B09A-7EB7-4CBF-8966-87260C11BABE}" presName="parenttext" presStyleLbl="revTx" presStyleIdx="0" presStyleCnt="3">
        <dgm:presLayoutVars>
          <dgm:chMax/>
          <dgm:chPref val="2"/>
          <dgm:bulletEnabled val="1"/>
        </dgm:presLayoutVars>
      </dgm:prSet>
      <dgm:spPr/>
      <dgm:t>
        <a:bodyPr/>
        <a:lstStyle/>
        <a:p>
          <a:endParaRPr lang="en-US"/>
        </a:p>
      </dgm:t>
    </dgm:pt>
    <dgm:pt modelId="{190CBEE3-0533-4E1F-81AD-D2BF61FA1BA8}" type="pres">
      <dgm:prSet presAssocID="{38F1B09A-7EB7-4CBF-8966-87260C11BABE}" presName="composite" presStyleCnt="0"/>
      <dgm:spPr/>
    </dgm:pt>
    <dgm:pt modelId="{492828EC-BD6B-4B61-BE20-748A6C98FBBD}" type="pres">
      <dgm:prSet presAssocID="{38F1B09A-7EB7-4CBF-8966-87260C11BABE}" presName="chevron1" presStyleLbl="alignNode1" presStyleIdx="0" presStyleCnt="21"/>
      <dgm:spPr/>
    </dgm:pt>
    <dgm:pt modelId="{3A8D52E4-BC74-42D9-860F-F076EFEAD977}" type="pres">
      <dgm:prSet presAssocID="{38F1B09A-7EB7-4CBF-8966-87260C11BABE}" presName="chevron2" presStyleLbl="alignNode1" presStyleIdx="1" presStyleCnt="21"/>
      <dgm:spPr/>
    </dgm:pt>
    <dgm:pt modelId="{8A0604A5-FB88-4A12-99B6-09BB40F7C518}" type="pres">
      <dgm:prSet presAssocID="{38F1B09A-7EB7-4CBF-8966-87260C11BABE}" presName="chevron3" presStyleLbl="alignNode1" presStyleIdx="2" presStyleCnt="21"/>
      <dgm:spPr/>
    </dgm:pt>
    <dgm:pt modelId="{6BE8F837-A729-44AF-8D9A-964738C2E45A}" type="pres">
      <dgm:prSet presAssocID="{38F1B09A-7EB7-4CBF-8966-87260C11BABE}" presName="chevron4" presStyleLbl="alignNode1" presStyleIdx="3" presStyleCnt="21"/>
      <dgm:spPr/>
    </dgm:pt>
    <dgm:pt modelId="{F834183B-D7F0-47FD-9122-3824D1D6C781}" type="pres">
      <dgm:prSet presAssocID="{38F1B09A-7EB7-4CBF-8966-87260C11BABE}" presName="chevron5" presStyleLbl="alignNode1" presStyleIdx="4" presStyleCnt="21"/>
      <dgm:spPr/>
    </dgm:pt>
    <dgm:pt modelId="{0458736D-DD1E-4929-8E82-5C0E1C447D17}" type="pres">
      <dgm:prSet presAssocID="{38F1B09A-7EB7-4CBF-8966-87260C11BABE}" presName="chevron6" presStyleLbl="alignNode1" presStyleIdx="5" presStyleCnt="21"/>
      <dgm:spPr/>
    </dgm:pt>
    <dgm:pt modelId="{B5C0A393-DD33-4BC8-BBC5-5EB21BF05264}" type="pres">
      <dgm:prSet presAssocID="{38F1B09A-7EB7-4CBF-8966-87260C11BABE}" presName="chevron7" presStyleLbl="alignNode1" presStyleIdx="6" presStyleCnt="21"/>
      <dgm:spPr/>
    </dgm:pt>
    <dgm:pt modelId="{9FDB7BB2-C86C-416D-91BA-ADEE0329BDDB}" type="pres">
      <dgm:prSet presAssocID="{38F1B09A-7EB7-4CBF-8966-87260C11BABE}" presName="childtext" presStyleLbl="solidFgAcc1" presStyleIdx="0" presStyleCnt="3" custScaleX="165203" custScaleY="95226" custLinFactNeighborX="2154" custLinFactNeighborY="-67785">
        <dgm:presLayoutVars>
          <dgm:chMax/>
          <dgm:chPref val="0"/>
          <dgm:bulletEnabled val="1"/>
        </dgm:presLayoutVars>
      </dgm:prSet>
      <dgm:spPr/>
      <dgm:t>
        <a:bodyPr/>
        <a:lstStyle/>
        <a:p>
          <a:endParaRPr lang="en-US"/>
        </a:p>
      </dgm:t>
    </dgm:pt>
    <dgm:pt modelId="{5405E2AE-308E-4B93-8479-A752A0FEB572}" type="pres">
      <dgm:prSet presAssocID="{72D7249B-CCD1-4454-A13A-5327368A3244}" presName="sibTrans" presStyleCnt="0"/>
      <dgm:spPr/>
    </dgm:pt>
    <dgm:pt modelId="{C21D70BF-89D4-4F5C-A22F-A296C79521EA}" type="pres">
      <dgm:prSet presAssocID="{D47BBC66-4CA1-48DC-A09D-2A93C7D8E4F6}" presName="parenttextcomposite" presStyleCnt="0"/>
      <dgm:spPr/>
    </dgm:pt>
    <dgm:pt modelId="{6CD79148-E52B-4257-BD8C-BF4BD093D159}" type="pres">
      <dgm:prSet presAssocID="{D47BBC66-4CA1-48DC-A09D-2A93C7D8E4F6}" presName="parenttext" presStyleLbl="revTx" presStyleIdx="1" presStyleCnt="3">
        <dgm:presLayoutVars>
          <dgm:chMax/>
          <dgm:chPref val="2"/>
          <dgm:bulletEnabled val="1"/>
        </dgm:presLayoutVars>
      </dgm:prSet>
      <dgm:spPr/>
      <dgm:t>
        <a:bodyPr/>
        <a:lstStyle/>
        <a:p>
          <a:endParaRPr lang="en-US"/>
        </a:p>
      </dgm:t>
    </dgm:pt>
    <dgm:pt modelId="{C7FBA8FC-3263-4222-827D-F7D73B1BF98E}" type="pres">
      <dgm:prSet presAssocID="{D47BBC66-4CA1-48DC-A09D-2A93C7D8E4F6}" presName="composite" presStyleCnt="0"/>
      <dgm:spPr/>
    </dgm:pt>
    <dgm:pt modelId="{21E16EB2-9554-42E2-9A91-D727DF51B870}" type="pres">
      <dgm:prSet presAssocID="{D47BBC66-4CA1-48DC-A09D-2A93C7D8E4F6}" presName="chevron1" presStyleLbl="alignNode1" presStyleIdx="7" presStyleCnt="21"/>
      <dgm:spPr/>
    </dgm:pt>
    <dgm:pt modelId="{EFF48A81-002B-469A-9105-DB91B1E574B8}" type="pres">
      <dgm:prSet presAssocID="{D47BBC66-4CA1-48DC-A09D-2A93C7D8E4F6}" presName="chevron2" presStyleLbl="alignNode1" presStyleIdx="8" presStyleCnt="21"/>
      <dgm:spPr/>
    </dgm:pt>
    <dgm:pt modelId="{10C0BE75-A086-45DB-A780-CF9CF0D02FA1}" type="pres">
      <dgm:prSet presAssocID="{D47BBC66-4CA1-48DC-A09D-2A93C7D8E4F6}" presName="chevron3" presStyleLbl="alignNode1" presStyleIdx="9" presStyleCnt="21"/>
      <dgm:spPr/>
    </dgm:pt>
    <dgm:pt modelId="{2235CB11-8BE7-4C98-8E0A-C106CD11E19E}" type="pres">
      <dgm:prSet presAssocID="{D47BBC66-4CA1-48DC-A09D-2A93C7D8E4F6}" presName="chevron4" presStyleLbl="alignNode1" presStyleIdx="10" presStyleCnt="21"/>
      <dgm:spPr/>
    </dgm:pt>
    <dgm:pt modelId="{2894DDE8-164C-4DCB-A32E-D0A167101679}" type="pres">
      <dgm:prSet presAssocID="{D47BBC66-4CA1-48DC-A09D-2A93C7D8E4F6}" presName="chevron5" presStyleLbl="alignNode1" presStyleIdx="11" presStyleCnt="21"/>
      <dgm:spPr/>
    </dgm:pt>
    <dgm:pt modelId="{4C33FE51-CB64-495F-BA3A-FE6802FBF639}" type="pres">
      <dgm:prSet presAssocID="{D47BBC66-4CA1-48DC-A09D-2A93C7D8E4F6}" presName="chevron6" presStyleLbl="alignNode1" presStyleIdx="12" presStyleCnt="21"/>
      <dgm:spPr/>
    </dgm:pt>
    <dgm:pt modelId="{55EE2A86-6337-4CCA-8886-E814E82FB48F}" type="pres">
      <dgm:prSet presAssocID="{D47BBC66-4CA1-48DC-A09D-2A93C7D8E4F6}" presName="chevron7" presStyleLbl="alignNode1" presStyleIdx="13" presStyleCnt="21"/>
      <dgm:spPr/>
    </dgm:pt>
    <dgm:pt modelId="{9636B00D-6795-4B75-9B52-A997902F7E28}" type="pres">
      <dgm:prSet presAssocID="{D47BBC66-4CA1-48DC-A09D-2A93C7D8E4F6}" presName="childtext" presStyleLbl="solidFgAcc1" presStyleIdx="1" presStyleCnt="3" custScaleX="164280" custLinFactNeighborX="759" custLinFactNeighborY="-53307">
        <dgm:presLayoutVars>
          <dgm:chMax/>
          <dgm:chPref val="0"/>
          <dgm:bulletEnabled val="1"/>
        </dgm:presLayoutVars>
      </dgm:prSet>
      <dgm:spPr/>
      <dgm:t>
        <a:bodyPr/>
        <a:lstStyle/>
        <a:p>
          <a:endParaRPr lang="en-US"/>
        </a:p>
      </dgm:t>
    </dgm:pt>
    <dgm:pt modelId="{3561088D-5BB5-4639-8133-42446271903E}" type="pres">
      <dgm:prSet presAssocID="{FB1AE4EE-7FE0-4440-895A-93C248180594}" presName="sibTrans" presStyleCnt="0"/>
      <dgm:spPr/>
    </dgm:pt>
    <dgm:pt modelId="{A96E5E73-2488-4C5A-A79B-4000AECED602}" type="pres">
      <dgm:prSet presAssocID="{4A679620-A0AA-417F-A179-1C6CC53463D3}" presName="parenttextcomposite" presStyleCnt="0"/>
      <dgm:spPr/>
    </dgm:pt>
    <dgm:pt modelId="{9595029F-6CE0-4C64-BD1F-498528397FB5}" type="pres">
      <dgm:prSet presAssocID="{4A679620-A0AA-417F-A179-1C6CC53463D3}" presName="parenttext" presStyleLbl="revTx" presStyleIdx="2" presStyleCnt="3">
        <dgm:presLayoutVars>
          <dgm:chMax/>
          <dgm:chPref val="2"/>
          <dgm:bulletEnabled val="1"/>
        </dgm:presLayoutVars>
      </dgm:prSet>
      <dgm:spPr/>
      <dgm:t>
        <a:bodyPr/>
        <a:lstStyle/>
        <a:p>
          <a:endParaRPr lang="en-US"/>
        </a:p>
      </dgm:t>
    </dgm:pt>
    <dgm:pt modelId="{F1B8F47D-041B-473B-8556-A98689AF9166}" type="pres">
      <dgm:prSet presAssocID="{4A679620-A0AA-417F-A179-1C6CC53463D3}" presName="composite" presStyleCnt="0"/>
      <dgm:spPr/>
    </dgm:pt>
    <dgm:pt modelId="{84D824C9-7A20-44BF-80A5-41DC05ECC472}" type="pres">
      <dgm:prSet presAssocID="{4A679620-A0AA-417F-A179-1C6CC53463D3}" presName="chevron1" presStyleLbl="alignNode1" presStyleIdx="14" presStyleCnt="21"/>
      <dgm:spPr/>
    </dgm:pt>
    <dgm:pt modelId="{D20FD858-4E13-4208-8EF0-4779F3ACD95E}" type="pres">
      <dgm:prSet presAssocID="{4A679620-A0AA-417F-A179-1C6CC53463D3}" presName="chevron2" presStyleLbl="alignNode1" presStyleIdx="15" presStyleCnt="21"/>
      <dgm:spPr/>
    </dgm:pt>
    <dgm:pt modelId="{6B86BE4E-2CF6-4B4E-A7E8-1CC9E8419DBF}" type="pres">
      <dgm:prSet presAssocID="{4A679620-A0AA-417F-A179-1C6CC53463D3}" presName="chevron3" presStyleLbl="alignNode1" presStyleIdx="16" presStyleCnt="21" custLinFactNeighborX="-1820" custLinFactNeighborY="-15637"/>
      <dgm:spPr/>
    </dgm:pt>
    <dgm:pt modelId="{F3CD348E-5E4D-452B-8D40-63514059647F}" type="pres">
      <dgm:prSet presAssocID="{4A679620-A0AA-417F-A179-1C6CC53463D3}" presName="chevron4" presStyleLbl="alignNode1" presStyleIdx="17" presStyleCnt="21" custLinFactNeighborX="562" custLinFactNeighborY="-5501"/>
      <dgm:spPr/>
    </dgm:pt>
    <dgm:pt modelId="{788BF43F-3BE3-4B0F-8B55-DFA08A378FFB}" type="pres">
      <dgm:prSet presAssocID="{4A679620-A0AA-417F-A179-1C6CC53463D3}" presName="chevron5" presStyleLbl="alignNode1" presStyleIdx="18" presStyleCnt="21"/>
      <dgm:spPr/>
    </dgm:pt>
    <dgm:pt modelId="{0AFB04AF-2BEC-46D9-BAC2-904A8C10E918}" type="pres">
      <dgm:prSet presAssocID="{4A679620-A0AA-417F-A179-1C6CC53463D3}" presName="chevron6" presStyleLbl="alignNode1" presStyleIdx="19" presStyleCnt="21"/>
      <dgm:spPr/>
    </dgm:pt>
    <dgm:pt modelId="{F3276E28-52D5-48CF-A9A6-B3B55DC46C7E}" type="pres">
      <dgm:prSet presAssocID="{4A679620-A0AA-417F-A179-1C6CC53463D3}" presName="chevron7" presStyleLbl="alignNode1" presStyleIdx="20" presStyleCnt="21"/>
      <dgm:spPr/>
    </dgm:pt>
    <dgm:pt modelId="{C340F9B9-B9B8-479C-963E-C711C7F52755}" type="pres">
      <dgm:prSet presAssocID="{4A679620-A0AA-417F-A179-1C6CC53463D3}" presName="childtext" presStyleLbl="solidFgAcc1" presStyleIdx="2" presStyleCnt="3" custScaleX="166715" custLinFactY="-32162" custLinFactNeighborX="-390" custLinFactNeighborY="-100000">
        <dgm:presLayoutVars>
          <dgm:chMax/>
          <dgm:chPref val="0"/>
          <dgm:bulletEnabled val="1"/>
        </dgm:presLayoutVars>
      </dgm:prSet>
      <dgm:spPr/>
      <dgm:t>
        <a:bodyPr/>
        <a:lstStyle/>
        <a:p>
          <a:endParaRPr lang="en-US"/>
        </a:p>
      </dgm:t>
    </dgm:pt>
  </dgm:ptLst>
  <dgm:cxnLst>
    <dgm:cxn modelId="{BF17039B-5CCA-4775-8C1E-DC80E0F2EFB5}" type="presOf" srcId="{4A679620-A0AA-417F-A179-1C6CC53463D3}" destId="{9595029F-6CE0-4C64-BD1F-498528397FB5}" srcOrd="0" destOrd="0" presId="urn:microsoft.com/office/officeart/2008/layout/VerticalAccentList"/>
    <dgm:cxn modelId="{D73533E8-629E-4A32-AFD7-70091292FCD2}" type="presOf" srcId="{38F1B09A-7EB7-4CBF-8966-87260C11BABE}" destId="{BA4247B5-2071-49CA-BD31-9819F997762D}" srcOrd="0" destOrd="0" presId="urn:microsoft.com/office/officeart/2008/layout/VerticalAccentList"/>
    <dgm:cxn modelId="{F3A860FA-6560-4897-8D18-3589CB8FCB3B}" type="presOf" srcId="{0AD1D4E9-786C-4B08-850B-67FEB28B1C3B}" destId="{C340F9B9-B9B8-479C-963E-C711C7F52755}" srcOrd="0" destOrd="0" presId="urn:microsoft.com/office/officeart/2008/layout/VerticalAccentList"/>
    <dgm:cxn modelId="{18DBC1B8-7DFA-4C53-9174-CA7D9C576D10}" type="presOf" srcId="{6A264AAF-E8A5-40FB-8E35-D428DDB0235B}" destId="{9636B00D-6795-4B75-9B52-A997902F7E28}" srcOrd="0" destOrd="0" presId="urn:microsoft.com/office/officeart/2008/layout/VerticalAccentList"/>
    <dgm:cxn modelId="{611BDEB3-25F2-4347-A66D-28716FD43862}" type="presOf" srcId="{D47BBC66-4CA1-48DC-A09D-2A93C7D8E4F6}" destId="{6CD79148-E52B-4257-BD8C-BF4BD093D159}" srcOrd="0" destOrd="0" presId="urn:microsoft.com/office/officeart/2008/layout/VerticalAccentList"/>
    <dgm:cxn modelId="{34B4ECAC-03A3-4D2A-9259-D4B008917B60}" srcId="{A9E6B899-CD27-43A4-8F7A-D8692437CCC3}" destId="{38F1B09A-7EB7-4CBF-8966-87260C11BABE}" srcOrd="0" destOrd="0" parTransId="{F16706F2-04A5-4273-B13C-76A36995EB01}" sibTransId="{72D7249B-CCD1-4454-A13A-5327368A3244}"/>
    <dgm:cxn modelId="{9057F9F0-6487-4174-A1CF-8B942189F07A}" srcId="{4A679620-A0AA-417F-A179-1C6CC53463D3}" destId="{0AD1D4E9-786C-4B08-850B-67FEB28B1C3B}" srcOrd="0" destOrd="0" parTransId="{F699827F-401E-4F5A-AF3C-64FAFE9CEB67}" sibTransId="{E294F885-93CA-4249-87B7-2E7EFB738829}"/>
    <dgm:cxn modelId="{F6387FA1-EF36-4EA0-9239-82EFE6A9CBEB}" srcId="{A9E6B899-CD27-43A4-8F7A-D8692437CCC3}" destId="{4A679620-A0AA-417F-A179-1C6CC53463D3}" srcOrd="2" destOrd="0" parTransId="{11195F8A-874B-4168-94A9-5D8CD64567C1}" sibTransId="{75B95BEA-3D0C-439A-9F76-F0F87198ACE5}"/>
    <dgm:cxn modelId="{F15D6A2B-7C9C-4F97-848D-AD95C787A49B}" srcId="{D47BBC66-4CA1-48DC-A09D-2A93C7D8E4F6}" destId="{6A264AAF-E8A5-40FB-8E35-D428DDB0235B}" srcOrd="0" destOrd="0" parTransId="{7C1F2F4C-9105-425D-86C1-1FD776208A81}" sibTransId="{F72F856C-EE0E-47EE-B6C5-B247EF05159C}"/>
    <dgm:cxn modelId="{441B0ACF-D454-4176-AD37-6E65A2A8A066}" type="presOf" srcId="{3CCD9410-2142-4259-92AA-FB37A490A596}" destId="{9FDB7BB2-C86C-416D-91BA-ADEE0329BDDB}" srcOrd="0" destOrd="0" presId="urn:microsoft.com/office/officeart/2008/layout/VerticalAccentList"/>
    <dgm:cxn modelId="{DB171315-821B-41A7-AFB4-D59E5C1466B2}" type="presOf" srcId="{A9E6B899-CD27-43A4-8F7A-D8692437CCC3}" destId="{9EC5D61D-23C3-4D66-AC61-2344CAE84CA3}" srcOrd="0" destOrd="0" presId="urn:microsoft.com/office/officeart/2008/layout/VerticalAccentList"/>
    <dgm:cxn modelId="{0868EBBF-95E5-4F91-B2AE-ABE1922B7F62}" srcId="{A9E6B899-CD27-43A4-8F7A-D8692437CCC3}" destId="{D47BBC66-4CA1-48DC-A09D-2A93C7D8E4F6}" srcOrd="1" destOrd="0" parTransId="{B8526D61-9EB5-4CEF-B30B-892C0B5AD8FF}" sibTransId="{FB1AE4EE-7FE0-4440-895A-93C248180594}"/>
    <dgm:cxn modelId="{A0F81431-7516-4CE3-8D59-4637F2486DC2}" srcId="{38F1B09A-7EB7-4CBF-8966-87260C11BABE}" destId="{3CCD9410-2142-4259-92AA-FB37A490A596}" srcOrd="0" destOrd="0" parTransId="{13BD0C64-7CAE-426B-B16F-3714B0D02F8E}" sibTransId="{81494BB3-B09F-46DB-96EC-8CC626798495}"/>
    <dgm:cxn modelId="{FA37FECC-60E6-4ABE-917F-E203E4FCC4D9}" type="presParOf" srcId="{9EC5D61D-23C3-4D66-AC61-2344CAE84CA3}" destId="{1C386FB4-5622-4350-8073-68B33E4324DA}" srcOrd="0" destOrd="0" presId="urn:microsoft.com/office/officeart/2008/layout/VerticalAccentList"/>
    <dgm:cxn modelId="{CAB55432-138A-469D-A1EE-A0FF1144B988}" type="presParOf" srcId="{1C386FB4-5622-4350-8073-68B33E4324DA}" destId="{BA4247B5-2071-49CA-BD31-9819F997762D}" srcOrd="0" destOrd="0" presId="urn:microsoft.com/office/officeart/2008/layout/VerticalAccentList"/>
    <dgm:cxn modelId="{8E6A3849-CA49-47BA-8507-159A55994674}" type="presParOf" srcId="{9EC5D61D-23C3-4D66-AC61-2344CAE84CA3}" destId="{190CBEE3-0533-4E1F-81AD-D2BF61FA1BA8}" srcOrd="1" destOrd="0" presId="urn:microsoft.com/office/officeart/2008/layout/VerticalAccentList"/>
    <dgm:cxn modelId="{14683A68-B6FB-4541-995E-DEE4E257A0D1}" type="presParOf" srcId="{190CBEE3-0533-4E1F-81AD-D2BF61FA1BA8}" destId="{492828EC-BD6B-4B61-BE20-748A6C98FBBD}" srcOrd="0" destOrd="0" presId="urn:microsoft.com/office/officeart/2008/layout/VerticalAccentList"/>
    <dgm:cxn modelId="{43A1E83A-CE32-4C32-8C00-65BF2FB7610C}" type="presParOf" srcId="{190CBEE3-0533-4E1F-81AD-D2BF61FA1BA8}" destId="{3A8D52E4-BC74-42D9-860F-F076EFEAD977}" srcOrd="1" destOrd="0" presId="urn:microsoft.com/office/officeart/2008/layout/VerticalAccentList"/>
    <dgm:cxn modelId="{85E27FD8-72A8-41D3-A14E-6EC2AB756B32}" type="presParOf" srcId="{190CBEE3-0533-4E1F-81AD-D2BF61FA1BA8}" destId="{8A0604A5-FB88-4A12-99B6-09BB40F7C518}" srcOrd="2" destOrd="0" presId="urn:microsoft.com/office/officeart/2008/layout/VerticalAccentList"/>
    <dgm:cxn modelId="{3E58B9DB-220B-4314-B03A-D0E21D5250CF}" type="presParOf" srcId="{190CBEE3-0533-4E1F-81AD-D2BF61FA1BA8}" destId="{6BE8F837-A729-44AF-8D9A-964738C2E45A}" srcOrd="3" destOrd="0" presId="urn:microsoft.com/office/officeart/2008/layout/VerticalAccentList"/>
    <dgm:cxn modelId="{66F6F969-A4B1-4553-949B-4718531EC9E7}" type="presParOf" srcId="{190CBEE3-0533-4E1F-81AD-D2BF61FA1BA8}" destId="{F834183B-D7F0-47FD-9122-3824D1D6C781}" srcOrd="4" destOrd="0" presId="urn:microsoft.com/office/officeart/2008/layout/VerticalAccentList"/>
    <dgm:cxn modelId="{E40EE025-9241-4243-8B93-34EFDD7BCAA4}" type="presParOf" srcId="{190CBEE3-0533-4E1F-81AD-D2BF61FA1BA8}" destId="{0458736D-DD1E-4929-8E82-5C0E1C447D17}" srcOrd="5" destOrd="0" presId="urn:microsoft.com/office/officeart/2008/layout/VerticalAccentList"/>
    <dgm:cxn modelId="{A888A1BA-7C4B-4AD0-9AC2-24920952EF6D}" type="presParOf" srcId="{190CBEE3-0533-4E1F-81AD-D2BF61FA1BA8}" destId="{B5C0A393-DD33-4BC8-BBC5-5EB21BF05264}" srcOrd="6" destOrd="0" presId="urn:microsoft.com/office/officeart/2008/layout/VerticalAccentList"/>
    <dgm:cxn modelId="{35AACC2F-404A-46CF-94AA-58BDF8A7F53C}" type="presParOf" srcId="{190CBEE3-0533-4E1F-81AD-D2BF61FA1BA8}" destId="{9FDB7BB2-C86C-416D-91BA-ADEE0329BDDB}" srcOrd="7" destOrd="0" presId="urn:microsoft.com/office/officeart/2008/layout/VerticalAccentList"/>
    <dgm:cxn modelId="{420FF496-FCF9-4599-AC80-ACBE0F8514DF}" type="presParOf" srcId="{9EC5D61D-23C3-4D66-AC61-2344CAE84CA3}" destId="{5405E2AE-308E-4B93-8479-A752A0FEB572}" srcOrd="2" destOrd="0" presId="urn:microsoft.com/office/officeart/2008/layout/VerticalAccentList"/>
    <dgm:cxn modelId="{C4663CA4-C003-41C7-9D6B-2CC897A97A0C}" type="presParOf" srcId="{9EC5D61D-23C3-4D66-AC61-2344CAE84CA3}" destId="{C21D70BF-89D4-4F5C-A22F-A296C79521EA}" srcOrd="3" destOrd="0" presId="urn:microsoft.com/office/officeart/2008/layout/VerticalAccentList"/>
    <dgm:cxn modelId="{4F720D47-9B0D-49DB-B30B-7032B20045B5}" type="presParOf" srcId="{C21D70BF-89D4-4F5C-A22F-A296C79521EA}" destId="{6CD79148-E52B-4257-BD8C-BF4BD093D159}" srcOrd="0" destOrd="0" presId="urn:microsoft.com/office/officeart/2008/layout/VerticalAccentList"/>
    <dgm:cxn modelId="{519921B8-1E49-4A67-A553-F58125ABB6D7}" type="presParOf" srcId="{9EC5D61D-23C3-4D66-AC61-2344CAE84CA3}" destId="{C7FBA8FC-3263-4222-827D-F7D73B1BF98E}" srcOrd="4" destOrd="0" presId="urn:microsoft.com/office/officeart/2008/layout/VerticalAccentList"/>
    <dgm:cxn modelId="{91E1F00D-8D4B-4D8B-9922-26D8D9526D6B}" type="presParOf" srcId="{C7FBA8FC-3263-4222-827D-F7D73B1BF98E}" destId="{21E16EB2-9554-42E2-9A91-D727DF51B870}" srcOrd="0" destOrd="0" presId="urn:microsoft.com/office/officeart/2008/layout/VerticalAccentList"/>
    <dgm:cxn modelId="{3C4F488E-3487-4AED-AA3C-4E8CE774F391}" type="presParOf" srcId="{C7FBA8FC-3263-4222-827D-F7D73B1BF98E}" destId="{EFF48A81-002B-469A-9105-DB91B1E574B8}" srcOrd="1" destOrd="0" presId="urn:microsoft.com/office/officeart/2008/layout/VerticalAccentList"/>
    <dgm:cxn modelId="{3238C903-A28B-4105-93F3-9B39992C6958}" type="presParOf" srcId="{C7FBA8FC-3263-4222-827D-F7D73B1BF98E}" destId="{10C0BE75-A086-45DB-A780-CF9CF0D02FA1}" srcOrd="2" destOrd="0" presId="urn:microsoft.com/office/officeart/2008/layout/VerticalAccentList"/>
    <dgm:cxn modelId="{3A994E5B-68D7-4CC2-9C0C-0C981F06AC0F}" type="presParOf" srcId="{C7FBA8FC-3263-4222-827D-F7D73B1BF98E}" destId="{2235CB11-8BE7-4C98-8E0A-C106CD11E19E}" srcOrd="3" destOrd="0" presId="urn:microsoft.com/office/officeart/2008/layout/VerticalAccentList"/>
    <dgm:cxn modelId="{3941F554-1234-43B7-BB01-F62CBA182083}" type="presParOf" srcId="{C7FBA8FC-3263-4222-827D-F7D73B1BF98E}" destId="{2894DDE8-164C-4DCB-A32E-D0A167101679}" srcOrd="4" destOrd="0" presId="urn:microsoft.com/office/officeart/2008/layout/VerticalAccentList"/>
    <dgm:cxn modelId="{98C9A39A-28F9-4B51-A5C0-79D2A1716B44}" type="presParOf" srcId="{C7FBA8FC-3263-4222-827D-F7D73B1BF98E}" destId="{4C33FE51-CB64-495F-BA3A-FE6802FBF639}" srcOrd="5" destOrd="0" presId="urn:microsoft.com/office/officeart/2008/layout/VerticalAccentList"/>
    <dgm:cxn modelId="{C9F4880B-9D0C-4358-8C21-7D8FB811D6A7}" type="presParOf" srcId="{C7FBA8FC-3263-4222-827D-F7D73B1BF98E}" destId="{55EE2A86-6337-4CCA-8886-E814E82FB48F}" srcOrd="6" destOrd="0" presId="urn:microsoft.com/office/officeart/2008/layout/VerticalAccentList"/>
    <dgm:cxn modelId="{ED7AEA33-02CC-4B41-824D-B578B2BBE5AC}" type="presParOf" srcId="{C7FBA8FC-3263-4222-827D-F7D73B1BF98E}" destId="{9636B00D-6795-4B75-9B52-A997902F7E28}" srcOrd="7" destOrd="0" presId="urn:microsoft.com/office/officeart/2008/layout/VerticalAccentList"/>
    <dgm:cxn modelId="{F753C0D1-80CD-4490-9A2E-44EC81B9968E}" type="presParOf" srcId="{9EC5D61D-23C3-4D66-AC61-2344CAE84CA3}" destId="{3561088D-5BB5-4639-8133-42446271903E}" srcOrd="5" destOrd="0" presId="urn:microsoft.com/office/officeart/2008/layout/VerticalAccentList"/>
    <dgm:cxn modelId="{48A62212-A883-4FFB-9F5F-2DB758F30796}" type="presParOf" srcId="{9EC5D61D-23C3-4D66-AC61-2344CAE84CA3}" destId="{A96E5E73-2488-4C5A-A79B-4000AECED602}" srcOrd="6" destOrd="0" presId="urn:microsoft.com/office/officeart/2008/layout/VerticalAccentList"/>
    <dgm:cxn modelId="{3B1F83E1-8587-49A5-9493-E8AC364B77C0}" type="presParOf" srcId="{A96E5E73-2488-4C5A-A79B-4000AECED602}" destId="{9595029F-6CE0-4C64-BD1F-498528397FB5}" srcOrd="0" destOrd="0" presId="urn:microsoft.com/office/officeart/2008/layout/VerticalAccentList"/>
    <dgm:cxn modelId="{D54B2B3B-76B9-4494-9CC3-8C45B30611FD}" type="presParOf" srcId="{9EC5D61D-23C3-4D66-AC61-2344CAE84CA3}" destId="{F1B8F47D-041B-473B-8556-A98689AF9166}" srcOrd="7" destOrd="0" presId="urn:microsoft.com/office/officeart/2008/layout/VerticalAccentList"/>
    <dgm:cxn modelId="{E1CF463B-ACDB-437B-AE6C-C2045F361B80}" type="presParOf" srcId="{F1B8F47D-041B-473B-8556-A98689AF9166}" destId="{84D824C9-7A20-44BF-80A5-41DC05ECC472}" srcOrd="0" destOrd="0" presId="urn:microsoft.com/office/officeart/2008/layout/VerticalAccentList"/>
    <dgm:cxn modelId="{6760A7DF-DF27-48EA-BD9A-82AFECA6C2B3}" type="presParOf" srcId="{F1B8F47D-041B-473B-8556-A98689AF9166}" destId="{D20FD858-4E13-4208-8EF0-4779F3ACD95E}" srcOrd="1" destOrd="0" presId="urn:microsoft.com/office/officeart/2008/layout/VerticalAccentList"/>
    <dgm:cxn modelId="{A8C391B2-63CF-4C07-8A2B-A9496E36392B}" type="presParOf" srcId="{F1B8F47D-041B-473B-8556-A98689AF9166}" destId="{6B86BE4E-2CF6-4B4E-A7E8-1CC9E8419DBF}" srcOrd="2" destOrd="0" presId="urn:microsoft.com/office/officeart/2008/layout/VerticalAccentList"/>
    <dgm:cxn modelId="{43219A0A-E07A-464E-B929-E053B44C7414}" type="presParOf" srcId="{F1B8F47D-041B-473B-8556-A98689AF9166}" destId="{F3CD348E-5E4D-452B-8D40-63514059647F}" srcOrd="3" destOrd="0" presId="urn:microsoft.com/office/officeart/2008/layout/VerticalAccentList"/>
    <dgm:cxn modelId="{E6906FD9-7981-4B6A-9FE4-735E776D9DA9}" type="presParOf" srcId="{F1B8F47D-041B-473B-8556-A98689AF9166}" destId="{788BF43F-3BE3-4B0F-8B55-DFA08A378FFB}" srcOrd="4" destOrd="0" presId="urn:microsoft.com/office/officeart/2008/layout/VerticalAccentList"/>
    <dgm:cxn modelId="{8EFCFB73-4CF8-4503-AB8E-CFB369F98517}" type="presParOf" srcId="{F1B8F47D-041B-473B-8556-A98689AF9166}" destId="{0AFB04AF-2BEC-46D9-BAC2-904A8C10E918}" srcOrd="5" destOrd="0" presId="urn:microsoft.com/office/officeart/2008/layout/VerticalAccentList"/>
    <dgm:cxn modelId="{D885CB37-1BA6-4BB0-99E4-F8AC0CEB4981}" type="presParOf" srcId="{F1B8F47D-041B-473B-8556-A98689AF9166}" destId="{F3276E28-52D5-48CF-A9A6-B3B55DC46C7E}" srcOrd="6" destOrd="0" presId="urn:microsoft.com/office/officeart/2008/layout/VerticalAccentList"/>
    <dgm:cxn modelId="{80A6F383-E14D-45E3-B1D0-74D7ABDE26EE}" type="presParOf" srcId="{F1B8F47D-041B-473B-8556-A98689AF9166}" destId="{C340F9B9-B9B8-479C-963E-C711C7F52755}"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CFBDB7-C1A1-4102-B92C-6122F654D97E}"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AFFFB34F-CD23-44F4-9C20-CDA3DC2A669D}">
      <dgm:prSet phldrT="[Text]" custT="1"/>
      <dgm:spPr/>
      <dgm:t>
        <a:bodyPr/>
        <a:lstStyle/>
        <a:p>
          <a:r>
            <a:rPr lang="en-US" sz="1800" dirty="0" smtClean="0"/>
            <a:t>The selection of 3 constraints in Question 1 does not adequately capture the complexity of the issues facing the institute</a:t>
          </a:r>
          <a:endParaRPr lang="en-US" sz="1800" dirty="0"/>
        </a:p>
      </dgm:t>
    </dgm:pt>
    <dgm:pt modelId="{4B8DFD90-657F-41E6-8358-C456CF0BCDF4}" type="parTrans" cxnId="{D87FA8AA-FD56-4D87-B3FC-01830EC9CEDC}">
      <dgm:prSet/>
      <dgm:spPr/>
      <dgm:t>
        <a:bodyPr/>
        <a:lstStyle/>
        <a:p>
          <a:endParaRPr lang="en-US"/>
        </a:p>
      </dgm:t>
    </dgm:pt>
    <dgm:pt modelId="{8E4FE79A-C9BE-48FF-A01A-C7C8B6F3C831}" type="sibTrans" cxnId="{D87FA8AA-FD56-4D87-B3FC-01830EC9CEDC}">
      <dgm:prSet/>
      <dgm:spPr/>
      <dgm:t>
        <a:bodyPr/>
        <a:lstStyle/>
        <a:p>
          <a:endParaRPr lang="en-US"/>
        </a:p>
      </dgm:t>
    </dgm:pt>
    <dgm:pt modelId="{8E2DDAA2-DFF3-4D47-9756-2ED5058A3B45}">
      <dgm:prSet phldrT="[Text]" custT="1"/>
      <dgm:spPr/>
      <dgm:t>
        <a:bodyPr/>
        <a:lstStyle/>
        <a:p>
          <a:r>
            <a:rPr lang="en-US" sz="1800" dirty="0" smtClean="0"/>
            <a:t>Greater promotion/ visibility given to TCW prior to its commencement to build enthusiasm and commitment to the process</a:t>
          </a:r>
          <a:endParaRPr lang="en-US" sz="1800" dirty="0"/>
        </a:p>
      </dgm:t>
    </dgm:pt>
    <dgm:pt modelId="{53F00F7E-7A3A-47E0-AA33-77149A2324CC}" type="parTrans" cxnId="{DB0E9809-8F7D-487A-84E5-E42D851754D6}">
      <dgm:prSet/>
      <dgm:spPr/>
      <dgm:t>
        <a:bodyPr/>
        <a:lstStyle/>
        <a:p>
          <a:endParaRPr lang="en-US"/>
        </a:p>
      </dgm:t>
    </dgm:pt>
    <dgm:pt modelId="{97C4B330-81E5-4C36-ADEC-28709EE67C8E}" type="sibTrans" cxnId="{DB0E9809-8F7D-487A-84E5-E42D851754D6}">
      <dgm:prSet/>
      <dgm:spPr/>
      <dgm:t>
        <a:bodyPr/>
        <a:lstStyle/>
        <a:p>
          <a:endParaRPr lang="en-US"/>
        </a:p>
      </dgm:t>
    </dgm:pt>
    <dgm:pt modelId="{B7A862FB-8244-4DB5-A36F-1575B33EF75D}">
      <dgm:prSet phldrT="[Text]" custT="1"/>
      <dgm:spPr/>
      <dgm:t>
        <a:bodyPr/>
        <a:lstStyle/>
        <a:p>
          <a:r>
            <a:rPr lang="en-US" sz="1800" dirty="0" smtClean="0"/>
            <a:t>Institutional silos </a:t>
          </a:r>
          <a:r>
            <a:rPr lang="en-US" sz="1800" dirty="0" smtClean="0"/>
            <a:t>limit </a:t>
          </a:r>
          <a:r>
            <a:rPr lang="en-US" sz="1800" dirty="0" smtClean="0"/>
            <a:t>institutional gains and its existence needs to be actively monitored and acted upon to negate its impact. The process should also focus on sensitizing staff and management about its perils.</a:t>
          </a:r>
          <a:endParaRPr lang="en-US" sz="1800" dirty="0"/>
        </a:p>
      </dgm:t>
    </dgm:pt>
    <dgm:pt modelId="{9BD6E744-DE4D-4353-9139-109EC3493B9F}" type="parTrans" cxnId="{F21EDE13-592C-4F30-9AD1-FC8AEBAF825A}">
      <dgm:prSet/>
      <dgm:spPr/>
      <dgm:t>
        <a:bodyPr/>
        <a:lstStyle/>
        <a:p>
          <a:endParaRPr lang="en-US"/>
        </a:p>
      </dgm:t>
    </dgm:pt>
    <dgm:pt modelId="{EC244947-0EFB-46C2-8B31-15C1EAFD2226}" type="sibTrans" cxnId="{F21EDE13-592C-4F30-9AD1-FC8AEBAF825A}">
      <dgm:prSet/>
      <dgm:spPr/>
      <dgm:t>
        <a:bodyPr/>
        <a:lstStyle/>
        <a:p>
          <a:endParaRPr lang="en-US"/>
        </a:p>
      </dgm:t>
    </dgm:pt>
    <dgm:pt modelId="{1D8EED16-53AF-4BA5-8F11-2D7B50E57ED4}">
      <dgm:prSet custT="1"/>
      <dgm:spPr/>
      <dgm:t>
        <a:bodyPr/>
        <a:lstStyle/>
        <a:p>
          <a:r>
            <a:rPr lang="en-US" sz="1800" dirty="0" smtClean="0"/>
            <a:t>Unwillingness/ inability to embrace the need for change within the Institute affects the efficacy and dynamism of the TC agenda. Change management strategies should be actively embraced by Management rather than a passive expectation to change. Probably TCW should include a component on Theory of Change.</a:t>
          </a:r>
          <a:endParaRPr lang="en-US" sz="1800" dirty="0"/>
        </a:p>
      </dgm:t>
    </dgm:pt>
    <dgm:pt modelId="{268279A7-2999-488B-AA65-AA70A8F001D0}" type="parTrans" cxnId="{85E8A27F-87B7-4EB9-9189-FEA63A4773D8}">
      <dgm:prSet/>
      <dgm:spPr/>
      <dgm:t>
        <a:bodyPr/>
        <a:lstStyle/>
        <a:p>
          <a:endParaRPr lang="en-US"/>
        </a:p>
      </dgm:t>
    </dgm:pt>
    <dgm:pt modelId="{ECF8A80A-617B-4B7B-9432-5883F9AF3942}" type="sibTrans" cxnId="{85E8A27F-87B7-4EB9-9189-FEA63A4773D8}">
      <dgm:prSet/>
      <dgm:spPr/>
      <dgm:t>
        <a:bodyPr/>
        <a:lstStyle/>
        <a:p>
          <a:endParaRPr lang="en-US"/>
        </a:p>
      </dgm:t>
    </dgm:pt>
    <dgm:pt modelId="{1987A047-5DB8-4BB6-9AC1-7FA09C2DBECA}" type="pres">
      <dgm:prSet presAssocID="{07CFBDB7-C1A1-4102-B92C-6122F654D97E}" presName="Name0" presStyleCnt="0">
        <dgm:presLayoutVars>
          <dgm:chMax val="7"/>
          <dgm:chPref val="7"/>
          <dgm:dir/>
        </dgm:presLayoutVars>
      </dgm:prSet>
      <dgm:spPr/>
      <dgm:t>
        <a:bodyPr/>
        <a:lstStyle/>
        <a:p>
          <a:endParaRPr lang="en-US"/>
        </a:p>
      </dgm:t>
    </dgm:pt>
    <dgm:pt modelId="{6EFB0572-B0D1-4F8A-951F-08D39D12FC20}" type="pres">
      <dgm:prSet presAssocID="{07CFBDB7-C1A1-4102-B92C-6122F654D97E}" presName="Name1" presStyleCnt="0"/>
      <dgm:spPr/>
    </dgm:pt>
    <dgm:pt modelId="{A16346DC-58DA-4E6E-82EE-2F13D699C7D5}" type="pres">
      <dgm:prSet presAssocID="{07CFBDB7-C1A1-4102-B92C-6122F654D97E}" presName="cycle" presStyleCnt="0"/>
      <dgm:spPr/>
    </dgm:pt>
    <dgm:pt modelId="{28AA26FF-5847-4910-846D-02EC00984313}" type="pres">
      <dgm:prSet presAssocID="{07CFBDB7-C1A1-4102-B92C-6122F654D97E}" presName="srcNode" presStyleLbl="node1" presStyleIdx="0" presStyleCnt="4"/>
      <dgm:spPr/>
    </dgm:pt>
    <dgm:pt modelId="{C7A860A5-54F4-4CC8-9061-63437C8AEAC5}" type="pres">
      <dgm:prSet presAssocID="{07CFBDB7-C1A1-4102-B92C-6122F654D97E}" presName="conn" presStyleLbl="parChTrans1D2" presStyleIdx="0" presStyleCnt="1"/>
      <dgm:spPr/>
      <dgm:t>
        <a:bodyPr/>
        <a:lstStyle/>
        <a:p>
          <a:endParaRPr lang="en-US"/>
        </a:p>
      </dgm:t>
    </dgm:pt>
    <dgm:pt modelId="{44798124-BA90-4CC9-BF2D-E4417984A7EF}" type="pres">
      <dgm:prSet presAssocID="{07CFBDB7-C1A1-4102-B92C-6122F654D97E}" presName="extraNode" presStyleLbl="node1" presStyleIdx="0" presStyleCnt="4"/>
      <dgm:spPr/>
    </dgm:pt>
    <dgm:pt modelId="{D8E5FD54-185A-4EA2-A20C-09743181DA37}" type="pres">
      <dgm:prSet presAssocID="{07CFBDB7-C1A1-4102-B92C-6122F654D97E}" presName="dstNode" presStyleLbl="node1" presStyleIdx="0" presStyleCnt="4"/>
      <dgm:spPr/>
    </dgm:pt>
    <dgm:pt modelId="{9AB02AA0-4B84-446C-9841-F68D09D2C87D}" type="pres">
      <dgm:prSet presAssocID="{AFFFB34F-CD23-44F4-9C20-CDA3DC2A669D}" presName="text_1" presStyleLbl="node1" presStyleIdx="0" presStyleCnt="4">
        <dgm:presLayoutVars>
          <dgm:bulletEnabled val="1"/>
        </dgm:presLayoutVars>
      </dgm:prSet>
      <dgm:spPr/>
      <dgm:t>
        <a:bodyPr/>
        <a:lstStyle/>
        <a:p>
          <a:endParaRPr lang="en-US"/>
        </a:p>
      </dgm:t>
    </dgm:pt>
    <dgm:pt modelId="{60603954-0B3C-4EA0-A0FB-C00D2CE76CE4}" type="pres">
      <dgm:prSet presAssocID="{AFFFB34F-CD23-44F4-9C20-CDA3DC2A669D}" presName="accent_1" presStyleCnt="0"/>
      <dgm:spPr/>
    </dgm:pt>
    <dgm:pt modelId="{4E7342BD-2AF3-44B3-94E3-0D0977CDB237}" type="pres">
      <dgm:prSet presAssocID="{AFFFB34F-CD23-44F4-9C20-CDA3DC2A669D}" presName="accentRepeatNode" presStyleLbl="solidFgAcc1" presStyleIdx="0" presStyleCnt="4"/>
      <dgm:spPr/>
    </dgm:pt>
    <dgm:pt modelId="{77D72BF1-F9EA-437A-8653-1AF8B2D854B9}" type="pres">
      <dgm:prSet presAssocID="{8E2DDAA2-DFF3-4D47-9756-2ED5058A3B45}" presName="text_2" presStyleLbl="node1" presStyleIdx="1" presStyleCnt="4">
        <dgm:presLayoutVars>
          <dgm:bulletEnabled val="1"/>
        </dgm:presLayoutVars>
      </dgm:prSet>
      <dgm:spPr/>
      <dgm:t>
        <a:bodyPr/>
        <a:lstStyle/>
        <a:p>
          <a:endParaRPr lang="en-US"/>
        </a:p>
      </dgm:t>
    </dgm:pt>
    <dgm:pt modelId="{AE5A0ABF-E42A-4C27-89B5-5C512BEDB9E7}" type="pres">
      <dgm:prSet presAssocID="{8E2DDAA2-DFF3-4D47-9756-2ED5058A3B45}" presName="accent_2" presStyleCnt="0"/>
      <dgm:spPr/>
    </dgm:pt>
    <dgm:pt modelId="{B930AE9F-D3F7-4923-8018-A00000CB17CF}" type="pres">
      <dgm:prSet presAssocID="{8E2DDAA2-DFF3-4D47-9756-2ED5058A3B45}" presName="accentRepeatNode" presStyleLbl="solidFgAcc1" presStyleIdx="1" presStyleCnt="4"/>
      <dgm:spPr/>
    </dgm:pt>
    <dgm:pt modelId="{F8E3FAAC-15DD-4D2F-A581-A28A6852CCA9}" type="pres">
      <dgm:prSet presAssocID="{1D8EED16-53AF-4BA5-8F11-2D7B50E57ED4}" presName="text_3" presStyleLbl="node1" presStyleIdx="2" presStyleCnt="4" custScaleY="121908">
        <dgm:presLayoutVars>
          <dgm:bulletEnabled val="1"/>
        </dgm:presLayoutVars>
      </dgm:prSet>
      <dgm:spPr/>
      <dgm:t>
        <a:bodyPr/>
        <a:lstStyle/>
        <a:p>
          <a:endParaRPr lang="en-US"/>
        </a:p>
      </dgm:t>
    </dgm:pt>
    <dgm:pt modelId="{F4C67755-1E71-41A4-A71F-2632F2F09389}" type="pres">
      <dgm:prSet presAssocID="{1D8EED16-53AF-4BA5-8F11-2D7B50E57ED4}" presName="accent_3" presStyleCnt="0"/>
      <dgm:spPr/>
    </dgm:pt>
    <dgm:pt modelId="{B2011739-B716-4D92-AE67-9A3A64E89463}" type="pres">
      <dgm:prSet presAssocID="{1D8EED16-53AF-4BA5-8F11-2D7B50E57ED4}" presName="accentRepeatNode" presStyleLbl="solidFgAcc1" presStyleIdx="2" presStyleCnt="4"/>
      <dgm:spPr/>
    </dgm:pt>
    <dgm:pt modelId="{9A01B822-25C9-4F21-BF93-B5647B8CD4BA}" type="pres">
      <dgm:prSet presAssocID="{B7A862FB-8244-4DB5-A36F-1575B33EF75D}" presName="text_4" presStyleLbl="node1" presStyleIdx="3" presStyleCnt="4" custScaleX="103415">
        <dgm:presLayoutVars>
          <dgm:bulletEnabled val="1"/>
        </dgm:presLayoutVars>
      </dgm:prSet>
      <dgm:spPr/>
      <dgm:t>
        <a:bodyPr/>
        <a:lstStyle/>
        <a:p>
          <a:endParaRPr lang="en-US"/>
        </a:p>
      </dgm:t>
    </dgm:pt>
    <dgm:pt modelId="{F2DA3625-4756-40CF-8F39-7DD0A7512CE8}" type="pres">
      <dgm:prSet presAssocID="{B7A862FB-8244-4DB5-A36F-1575B33EF75D}" presName="accent_4" presStyleCnt="0"/>
      <dgm:spPr/>
    </dgm:pt>
    <dgm:pt modelId="{D79B5070-7780-4F99-A44F-A1D0552667C3}" type="pres">
      <dgm:prSet presAssocID="{B7A862FB-8244-4DB5-A36F-1575B33EF75D}" presName="accentRepeatNode" presStyleLbl="solidFgAcc1" presStyleIdx="3" presStyleCnt="4"/>
      <dgm:spPr/>
    </dgm:pt>
  </dgm:ptLst>
  <dgm:cxnLst>
    <dgm:cxn modelId="{2735BD32-14DD-402D-8997-7C0D13753806}" type="presOf" srcId="{8E4FE79A-C9BE-48FF-A01A-C7C8B6F3C831}" destId="{C7A860A5-54F4-4CC8-9061-63437C8AEAC5}" srcOrd="0" destOrd="0" presId="urn:microsoft.com/office/officeart/2008/layout/VerticalCurvedList"/>
    <dgm:cxn modelId="{85E8A27F-87B7-4EB9-9189-FEA63A4773D8}" srcId="{07CFBDB7-C1A1-4102-B92C-6122F654D97E}" destId="{1D8EED16-53AF-4BA5-8F11-2D7B50E57ED4}" srcOrd="2" destOrd="0" parTransId="{268279A7-2999-488B-AA65-AA70A8F001D0}" sibTransId="{ECF8A80A-617B-4B7B-9432-5883F9AF3942}"/>
    <dgm:cxn modelId="{1ED1A838-F625-4E72-BA7B-EC3F73C5CEF4}" type="presOf" srcId="{AFFFB34F-CD23-44F4-9C20-CDA3DC2A669D}" destId="{9AB02AA0-4B84-446C-9841-F68D09D2C87D}" srcOrd="0" destOrd="0" presId="urn:microsoft.com/office/officeart/2008/layout/VerticalCurvedList"/>
    <dgm:cxn modelId="{3359BAE0-1C88-445F-AFDE-A05AEC045694}" type="presOf" srcId="{1D8EED16-53AF-4BA5-8F11-2D7B50E57ED4}" destId="{F8E3FAAC-15DD-4D2F-A581-A28A6852CCA9}" srcOrd="0" destOrd="0" presId="urn:microsoft.com/office/officeart/2008/layout/VerticalCurvedList"/>
    <dgm:cxn modelId="{B4E885F0-7C67-4E36-A5B3-9BBEA0089594}" type="presOf" srcId="{07CFBDB7-C1A1-4102-B92C-6122F654D97E}" destId="{1987A047-5DB8-4BB6-9AC1-7FA09C2DBECA}" srcOrd="0" destOrd="0" presId="urn:microsoft.com/office/officeart/2008/layout/VerticalCurvedList"/>
    <dgm:cxn modelId="{DB0E9809-8F7D-487A-84E5-E42D851754D6}" srcId="{07CFBDB7-C1A1-4102-B92C-6122F654D97E}" destId="{8E2DDAA2-DFF3-4D47-9756-2ED5058A3B45}" srcOrd="1" destOrd="0" parTransId="{53F00F7E-7A3A-47E0-AA33-77149A2324CC}" sibTransId="{97C4B330-81E5-4C36-ADEC-28709EE67C8E}"/>
    <dgm:cxn modelId="{D87FA8AA-FD56-4D87-B3FC-01830EC9CEDC}" srcId="{07CFBDB7-C1A1-4102-B92C-6122F654D97E}" destId="{AFFFB34F-CD23-44F4-9C20-CDA3DC2A669D}" srcOrd="0" destOrd="0" parTransId="{4B8DFD90-657F-41E6-8358-C456CF0BCDF4}" sibTransId="{8E4FE79A-C9BE-48FF-A01A-C7C8B6F3C831}"/>
    <dgm:cxn modelId="{F21EDE13-592C-4F30-9AD1-FC8AEBAF825A}" srcId="{07CFBDB7-C1A1-4102-B92C-6122F654D97E}" destId="{B7A862FB-8244-4DB5-A36F-1575B33EF75D}" srcOrd="3" destOrd="0" parTransId="{9BD6E744-DE4D-4353-9139-109EC3493B9F}" sibTransId="{EC244947-0EFB-46C2-8B31-15C1EAFD2226}"/>
    <dgm:cxn modelId="{A6660396-8F87-42EC-B361-E3D20447F81D}" type="presOf" srcId="{B7A862FB-8244-4DB5-A36F-1575B33EF75D}" destId="{9A01B822-25C9-4F21-BF93-B5647B8CD4BA}" srcOrd="0" destOrd="0" presId="urn:microsoft.com/office/officeart/2008/layout/VerticalCurvedList"/>
    <dgm:cxn modelId="{D29646E6-82D8-496F-9C90-229D48DAAEC4}" type="presOf" srcId="{8E2DDAA2-DFF3-4D47-9756-2ED5058A3B45}" destId="{77D72BF1-F9EA-437A-8653-1AF8B2D854B9}" srcOrd="0" destOrd="0" presId="urn:microsoft.com/office/officeart/2008/layout/VerticalCurvedList"/>
    <dgm:cxn modelId="{84A4DE2F-A7C4-454B-AC80-8C84D29474FE}" type="presParOf" srcId="{1987A047-5DB8-4BB6-9AC1-7FA09C2DBECA}" destId="{6EFB0572-B0D1-4F8A-951F-08D39D12FC20}" srcOrd="0" destOrd="0" presId="urn:microsoft.com/office/officeart/2008/layout/VerticalCurvedList"/>
    <dgm:cxn modelId="{65F599AA-5804-47E1-86F0-C1D7D0992561}" type="presParOf" srcId="{6EFB0572-B0D1-4F8A-951F-08D39D12FC20}" destId="{A16346DC-58DA-4E6E-82EE-2F13D699C7D5}" srcOrd="0" destOrd="0" presId="urn:microsoft.com/office/officeart/2008/layout/VerticalCurvedList"/>
    <dgm:cxn modelId="{074A96E4-3BD2-4CF1-9809-5D097D10D617}" type="presParOf" srcId="{A16346DC-58DA-4E6E-82EE-2F13D699C7D5}" destId="{28AA26FF-5847-4910-846D-02EC00984313}" srcOrd="0" destOrd="0" presId="urn:microsoft.com/office/officeart/2008/layout/VerticalCurvedList"/>
    <dgm:cxn modelId="{3A38A2AC-E0F9-41E3-9F5D-29120C9CC5D5}" type="presParOf" srcId="{A16346DC-58DA-4E6E-82EE-2F13D699C7D5}" destId="{C7A860A5-54F4-4CC8-9061-63437C8AEAC5}" srcOrd="1" destOrd="0" presId="urn:microsoft.com/office/officeart/2008/layout/VerticalCurvedList"/>
    <dgm:cxn modelId="{229A12C3-5526-4401-A2DB-CF47AF1A967E}" type="presParOf" srcId="{A16346DC-58DA-4E6E-82EE-2F13D699C7D5}" destId="{44798124-BA90-4CC9-BF2D-E4417984A7EF}" srcOrd="2" destOrd="0" presId="urn:microsoft.com/office/officeart/2008/layout/VerticalCurvedList"/>
    <dgm:cxn modelId="{98E5C413-D3FB-4468-9324-94751D7E338A}" type="presParOf" srcId="{A16346DC-58DA-4E6E-82EE-2F13D699C7D5}" destId="{D8E5FD54-185A-4EA2-A20C-09743181DA37}" srcOrd="3" destOrd="0" presId="urn:microsoft.com/office/officeart/2008/layout/VerticalCurvedList"/>
    <dgm:cxn modelId="{9FC8DE8F-73EA-4F95-94F8-C7869D10C091}" type="presParOf" srcId="{6EFB0572-B0D1-4F8A-951F-08D39D12FC20}" destId="{9AB02AA0-4B84-446C-9841-F68D09D2C87D}" srcOrd="1" destOrd="0" presId="urn:microsoft.com/office/officeart/2008/layout/VerticalCurvedList"/>
    <dgm:cxn modelId="{0FA4F5A0-8E14-490F-A008-3A53DEF3129A}" type="presParOf" srcId="{6EFB0572-B0D1-4F8A-951F-08D39D12FC20}" destId="{60603954-0B3C-4EA0-A0FB-C00D2CE76CE4}" srcOrd="2" destOrd="0" presId="urn:microsoft.com/office/officeart/2008/layout/VerticalCurvedList"/>
    <dgm:cxn modelId="{25184807-8E2C-44E6-8873-D4521C3BBC81}" type="presParOf" srcId="{60603954-0B3C-4EA0-A0FB-C00D2CE76CE4}" destId="{4E7342BD-2AF3-44B3-94E3-0D0977CDB237}" srcOrd="0" destOrd="0" presId="urn:microsoft.com/office/officeart/2008/layout/VerticalCurvedList"/>
    <dgm:cxn modelId="{8F1AB646-0938-4540-8F4D-82C9F02FF3DF}" type="presParOf" srcId="{6EFB0572-B0D1-4F8A-951F-08D39D12FC20}" destId="{77D72BF1-F9EA-437A-8653-1AF8B2D854B9}" srcOrd="3" destOrd="0" presId="urn:microsoft.com/office/officeart/2008/layout/VerticalCurvedList"/>
    <dgm:cxn modelId="{C961F984-E7E2-4DE5-BCD5-88DD83EFAD9F}" type="presParOf" srcId="{6EFB0572-B0D1-4F8A-951F-08D39D12FC20}" destId="{AE5A0ABF-E42A-4C27-89B5-5C512BEDB9E7}" srcOrd="4" destOrd="0" presId="urn:microsoft.com/office/officeart/2008/layout/VerticalCurvedList"/>
    <dgm:cxn modelId="{B2712660-BB7F-4988-8C7B-4254440B896F}" type="presParOf" srcId="{AE5A0ABF-E42A-4C27-89B5-5C512BEDB9E7}" destId="{B930AE9F-D3F7-4923-8018-A00000CB17CF}" srcOrd="0" destOrd="0" presId="urn:microsoft.com/office/officeart/2008/layout/VerticalCurvedList"/>
    <dgm:cxn modelId="{8FDFC712-8497-4331-A416-FB55D2E076DB}" type="presParOf" srcId="{6EFB0572-B0D1-4F8A-951F-08D39D12FC20}" destId="{F8E3FAAC-15DD-4D2F-A581-A28A6852CCA9}" srcOrd="5" destOrd="0" presId="urn:microsoft.com/office/officeart/2008/layout/VerticalCurvedList"/>
    <dgm:cxn modelId="{0B9363BC-07A7-4F25-87D8-9D2D4FD8E99E}" type="presParOf" srcId="{6EFB0572-B0D1-4F8A-951F-08D39D12FC20}" destId="{F4C67755-1E71-41A4-A71F-2632F2F09389}" srcOrd="6" destOrd="0" presId="urn:microsoft.com/office/officeart/2008/layout/VerticalCurvedList"/>
    <dgm:cxn modelId="{4D054617-F7AC-4359-8756-925001C2FD88}" type="presParOf" srcId="{F4C67755-1E71-41A4-A71F-2632F2F09389}" destId="{B2011739-B716-4D92-AE67-9A3A64E89463}" srcOrd="0" destOrd="0" presId="urn:microsoft.com/office/officeart/2008/layout/VerticalCurvedList"/>
    <dgm:cxn modelId="{199DA398-D953-40AA-A968-A26B83F37E31}" type="presParOf" srcId="{6EFB0572-B0D1-4F8A-951F-08D39D12FC20}" destId="{9A01B822-25C9-4F21-BF93-B5647B8CD4BA}" srcOrd="7" destOrd="0" presId="urn:microsoft.com/office/officeart/2008/layout/VerticalCurvedList"/>
    <dgm:cxn modelId="{95338207-F443-4D83-805F-9C32BC9F741C}" type="presParOf" srcId="{6EFB0572-B0D1-4F8A-951F-08D39D12FC20}" destId="{F2DA3625-4756-40CF-8F39-7DD0A7512CE8}" srcOrd="8" destOrd="0" presId="urn:microsoft.com/office/officeart/2008/layout/VerticalCurvedList"/>
    <dgm:cxn modelId="{BD35F77B-4354-4A23-B8D9-A57A648F3B32}" type="presParOf" srcId="{F2DA3625-4756-40CF-8F39-7DD0A7512CE8}" destId="{D79B5070-7780-4F99-A44F-A1D0552667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CFBDB7-C1A1-4102-B92C-6122F654D97E}"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AFFFB34F-CD23-44F4-9C20-CDA3DC2A669D}">
      <dgm:prSet phldrT="[Text]" custT="1"/>
      <dgm:spPr/>
      <dgm:t>
        <a:bodyPr/>
        <a:lstStyle/>
        <a:p>
          <a:r>
            <a:rPr lang="en-US" sz="1800" b="1" dirty="0" smtClean="0"/>
            <a:t>Seamless communication and coordination between technical cooperation </a:t>
          </a:r>
          <a:r>
            <a:rPr lang="en-US" sz="1800" b="1" dirty="0" err="1" smtClean="0"/>
            <a:t>programmes</a:t>
          </a:r>
          <a:r>
            <a:rPr lang="en-US" sz="1800" b="1" dirty="0" smtClean="0"/>
            <a:t>/DTC and Delegations in the Region</a:t>
          </a:r>
          <a:endParaRPr lang="en-US" sz="1800" b="1" dirty="0"/>
        </a:p>
      </dgm:t>
    </dgm:pt>
    <dgm:pt modelId="{4B8DFD90-657F-41E6-8358-C456CF0BCDF4}" type="parTrans" cxnId="{D87FA8AA-FD56-4D87-B3FC-01830EC9CEDC}">
      <dgm:prSet/>
      <dgm:spPr/>
      <dgm:t>
        <a:bodyPr/>
        <a:lstStyle/>
        <a:p>
          <a:endParaRPr lang="en-US" b="1"/>
        </a:p>
      </dgm:t>
    </dgm:pt>
    <dgm:pt modelId="{8E4FE79A-C9BE-48FF-A01A-C7C8B6F3C831}" type="sibTrans" cxnId="{D87FA8AA-FD56-4D87-B3FC-01830EC9CEDC}">
      <dgm:prSet/>
      <dgm:spPr/>
      <dgm:t>
        <a:bodyPr/>
        <a:lstStyle/>
        <a:p>
          <a:endParaRPr lang="en-US" b="1"/>
        </a:p>
      </dgm:t>
    </dgm:pt>
    <dgm:pt modelId="{8E2DDAA2-DFF3-4D47-9756-2ED5058A3B45}">
      <dgm:prSet phldrT="[Text]" custT="1"/>
      <dgm:spPr/>
      <dgm:t>
        <a:bodyPr/>
        <a:lstStyle/>
        <a:p>
          <a:r>
            <a:rPr lang="en-US" sz="1800" b="1" dirty="0" smtClean="0"/>
            <a:t>Complete harmonization between technical cooperation demands in member states and the technical cooperation priorities of IICA </a:t>
          </a:r>
          <a:r>
            <a:rPr lang="en-US" sz="1800" b="1" dirty="0" err="1" smtClean="0"/>
            <a:t>programmes</a:t>
          </a:r>
          <a:endParaRPr lang="en-US" sz="1800" b="1" dirty="0"/>
        </a:p>
      </dgm:t>
    </dgm:pt>
    <dgm:pt modelId="{53F00F7E-7A3A-47E0-AA33-77149A2324CC}" type="parTrans" cxnId="{DB0E9809-8F7D-487A-84E5-E42D851754D6}">
      <dgm:prSet/>
      <dgm:spPr/>
      <dgm:t>
        <a:bodyPr/>
        <a:lstStyle/>
        <a:p>
          <a:endParaRPr lang="en-US" b="1"/>
        </a:p>
      </dgm:t>
    </dgm:pt>
    <dgm:pt modelId="{97C4B330-81E5-4C36-ADEC-28709EE67C8E}" type="sibTrans" cxnId="{DB0E9809-8F7D-487A-84E5-E42D851754D6}">
      <dgm:prSet/>
      <dgm:spPr/>
      <dgm:t>
        <a:bodyPr/>
        <a:lstStyle/>
        <a:p>
          <a:endParaRPr lang="en-US" b="1"/>
        </a:p>
      </dgm:t>
    </dgm:pt>
    <dgm:pt modelId="{B7A862FB-8244-4DB5-A36F-1575B33EF75D}">
      <dgm:prSet phldrT="[Text]" custT="1"/>
      <dgm:spPr/>
      <dgm:t>
        <a:bodyPr/>
        <a:lstStyle/>
        <a:p>
          <a:r>
            <a:rPr lang="en-US" sz="1800" b="1" dirty="0" smtClean="0"/>
            <a:t>That IICA becomes the preferred regional agency for execution of technical cooperation projects in agriculture/rural development by member states/international donors and </a:t>
          </a:r>
          <a:r>
            <a:rPr lang="en-US" sz="1800" b="1" dirty="0" smtClean="0"/>
            <a:t>a </a:t>
          </a:r>
          <a:r>
            <a:rPr lang="en-US" sz="1800" b="1" dirty="0" err="1" smtClean="0"/>
            <a:t>centre</a:t>
          </a:r>
          <a:r>
            <a:rPr lang="en-US" sz="1800" b="1" dirty="0" smtClean="0"/>
            <a:t> </a:t>
          </a:r>
          <a:r>
            <a:rPr lang="en-US" sz="1800" b="1" dirty="0" smtClean="0"/>
            <a:t>for technical </a:t>
          </a:r>
          <a:r>
            <a:rPr lang="en-US" sz="1800" b="1" dirty="0" smtClean="0"/>
            <a:t>know-how in </a:t>
          </a:r>
          <a:r>
            <a:rPr lang="en-US" sz="1800" b="1" dirty="0" err="1" smtClean="0"/>
            <a:t>agric</a:t>
          </a:r>
          <a:r>
            <a:rPr lang="en-US" sz="1800" b="1" smtClean="0"/>
            <a:t>/rural dev.</a:t>
          </a:r>
          <a:endParaRPr lang="en-US" sz="1800" b="1" dirty="0"/>
        </a:p>
      </dgm:t>
    </dgm:pt>
    <dgm:pt modelId="{9BD6E744-DE4D-4353-9139-109EC3493B9F}" type="parTrans" cxnId="{F21EDE13-592C-4F30-9AD1-FC8AEBAF825A}">
      <dgm:prSet/>
      <dgm:spPr/>
      <dgm:t>
        <a:bodyPr/>
        <a:lstStyle/>
        <a:p>
          <a:endParaRPr lang="en-US" b="1"/>
        </a:p>
      </dgm:t>
    </dgm:pt>
    <dgm:pt modelId="{EC244947-0EFB-46C2-8B31-15C1EAFD2226}" type="sibTrans" cxnId="{F21EDE13-592C-4F30-9AD1-FC8AEBAF825A}">
      <dgm:prSet/>
      <dgm:spPr/>
      <dgm:t>
        <a:bodyPr/>
        <a:lstStyle/>
        <a:p>
          <a:endParaRPr lang="en-US" b="1"/>
        </a:p>
      </dgm:t>
    </dgm:pt>
    <dgm:pt modelId="{1D8EED16-53AF-4BA5-8F11-2D7B50E57ED4}">
      <dgm:prSet custT="1"/>
      <dgm:spPr/>
      <dgm:t>
        <a:bodyPr/>
        <a:lstStyle/>
        <a:p>
          <a:r>
            <a:rPr lang="en-US" sz="1800" b="1" dirty="0" smtClean="0"/>
            <a:t>That IICA Delegations could move from individualism in TC to a more holistic regional vision of mandate with optimization of human/financial resources</a:t>
          </a:r>
          <a:endParaRPr lang="en-US" sz="1800" b="1" dirty="0"/>
        </a:p>
      </dgm:t>
    </dgm:pt>
    <dgm:pt modelId="{268279A7-2999-488B-AA65-AA70A8F001D0}" type="parTrans" cxnId="{85E8A27F-87B7-4EB9-9189-FEA63A4773D8}">
      <dgm:prSet/>
      <dgm:spPr/>
      <dgm:t>
        <a:bodyPr/>
        <a:lstStyle/>
        <a:p>
          <a:endParaRPr lang="en-US" b="1"/>
        </a:p>
      </dgm:t>
    </dgm:pt>
    <dgm:pt modelId="{ECF8A80A-617B-4B7B-9432-5883F9AF3942}" type="sibTrans" cxnId="{85E8A27F-87B7-4EB9-9189-FEA63A4773D8}">
      <dgm:prSet/>
      <dgm:spPr/>
      <dgm:t>
        <a:bodyPr/>
        <a:lstStyle/>
        <a:p>
          <a:endParaRPr lang="en-US" b="1"/>
        </a:p>
      </dgm:t>
    </dgm:pt>
    <dgm:pt modelId="{8B984633-8783-499F-BCCC-308FF7F5E877}">
      <dgm:prSet phldrT="[Text]" custT="1"/>
      <dgm:spPr/>
      <dgm:t>
        <a:bodyPr/>
        <a:lstStyle/>
        <a:p>
          <a:r>
            <a:rPr lang="en-US" sz="1800" b="1" dirty="0" smtClean="0"/>
            <a:t>That IICA fully participates at all levels in  key dialogue, planning and execution of regional imperatives on agriculture/rural development</a:t>
          </a:r>
          <a:endParaRPr lang="en-US" sz="1800" b="1" dirty="0"/>
        </a:p>
      </dgm:t>
    </dgm:pt>
    <dgm:pt modelId="{0501A530-3BB1-4DA3-B163-0A03A0CF4423}" type="parTrans" cxnId="{A62EA914-932E-4FD6-8185-CBDD0D1CAF2E}">
      <dgm:prSet/>
      <dgm:spPr/>
      <dgm:t>
        <a:bodyPr/>
        <a:lstStyle/>
        <a:p>
          <a:endParaRPr lang="en-US"/>
        </a:p>
      </dgm:t>
    </dgm:pt>
    <dgm:pt modelId="{600EB7BF-3A65-4399-BA19-1B18289F26B3}" type="sibTrans" cxnId="{A62EA914-932E-4FD6-8185-CBDD0D1CAF2E}">
      <dgm:prSet/>
      <dgm:spPr/>
      <dgm:t>
        <a:bodyPr/>
        <a:lstStyle/>
        <a:p>
          <a:endParaRPr lang="en-US"/>
        </a:p>
      </dgm:t>
    </dgm:pt>
    <dgm:pt modelId="{1987A047-5DB8-4BB6-9AC1-7FA09C2DBECA}" type="pres">
      <dgm:prSet presAssocID="{07CFBDB7-C1A1-4102-B92C-6122F654D97E}" presName="Name0" presStyleCnt="0">
        <dgm:presLayoutVars>
          <dgm:chMax val="7"/>
          <dgm:chPref val="7"/>
          <dgm:dir/>
        </dgm:presLayoutVars>
      </dgm:prSet>
      <dgm:spPr/>
      <dgm:t>
        <a:bodyPr/>
        <a:lstStyle/>
        <a:p>
          <a:endParaRPr lang="en-US"/>
        </a:p>
      </dgm:t>
    </dgm:pt>
    <dgm:pt modelId="{6EFB0572-B0D1-4F8A-951F-08D39D12FC20}" type="pres">
      <dgm:prSet presAssocID="{07CFBDB7-C1A1-4102-B92C-6122F654D97E}" presName="Name1" presStyleCnt="0"/>
      <dgm:spPr/>
    </dgm:pt>
    <dgm:pt modelId="{A16346DC-58DA-4E6E-82EE-2F13D699C7D5}" type="pres">
      <dgm:prSet presAssocID="{07CFBDB7-C1A1-4102-B92C-6122F654D97E}" presName="cycle" presStyleCnt="0"/>
      <dgm:spPr/>
    </dgm:pt>
    <dgm:pt modelId="{28AA26FF-5847-4910-846D-02EC00984313}" type="pres">
      <dgm:prSet presAssocID="{07CFBDB7-C1A1-4102-B92C-6122F654D97E}" presName="srcNode" presStyleLbl="node1" presStyleIdx="0" presStyleCnt="5"/>
      <dgm:spPr/>
    </dgm:pt>
    <dgm:pt modelId="{C7A860A5-54F4-4CC8-9061-63437C8AEAC5}" type="pres">
      <dgm:prSet presAssocID="{07CFBDB7-C1A1-4102-B92C-6122F654D97E}" presName="conn" presStyleLbl="parChTrans1D2" presStyleIdx="0" presStyleCnt="1"/>
      <dgm:spPr/>
      <dgm:t>
        <a:bodyPr/>
        <a:lstStyle/>
        <a:p>
          <a:endParaRPr lang="en-US"/>
        </a:p>
      </dgm:t>
    </dgm:pt>
    <dgm:pt modelId="{44798124-BA90-4CC9-BF2D-E4417984A7EF}" type="pres">
      <dgm:prSet presAssocID="{07CFBDB7-C1A1-4102-B92C-6122F654D97E}" presName="extraNode" presStyleLbl="node1" presStyleIdx="0" presStyleCnt="5"/>
      <dgm:spPr/>
    </dgm:pt>
    <dgm:pt modelId="{D8E5FD54-185A-4EA2-A20C-09743181DA37}" type="pres">
      <dgm:prSet presAssocID="{07CFBDB7-C1A1-4102-B92C-6122F654D97E}" presName="dstNode" presStyleLbl="node1" presStyleIdx="0" presStyleCnt="5"/>
      <dgm:spPr/>
    </dgm:pt>
    <dgm:pt modelId="{9AB02AA0-4B84-446C-9841-F68D09D2C87D}" type="pres">
      <dgm:prSet presAssocID="{AFFFB34F-CD23-44F4-9C20-CDA3DC2A669D}" presName="text_1" presStyleLbl="node1" presStyleIdx="0" presStyleCnt="5">
        <dgm:presLayoutVars>
          <dgm:bulletEnabled val="1"/>
        </dgm:presLayoutVars>
      </dgm:prSet>
      <dgm:spPr/>
      <dgm:t>
        <a:bodyPr/>
        <a:lstStyle/>
        <a:p>
          <a:endParaRPr lang="en-US"/>
        </a:p>
      </dgm:t>
    </dgm:pt>
    <dgm:pt modelId="{60603954-0B3C-4EA0-A0FB-C00D2CE76CE4}" type="pres">
      <dgm:prSet presAssocID="{AFFFB34F-CD23-44F4-9C20-CDA3DC2A669D}" presName="accent_1" presStyleCnt="0"/>
      <dgm:spPr/>
    </dgm:pt>
    <dgm:pt modelId="{4E7342BD-2AF3-44B3-94E3-0D0977CDB237}" type="pres">
      <dgm:prSet presAssocID="{AFFFB34F-CD23-44F4-9C20-CDA3DC2A669D}" presName="accentRepeatNode" presStyleLbl="solidFgAcc1" presStyleIdx="0" presStyleCnt="5"/>
      <dgm:spPr/>
    </dgm:pt>
    <dgm:pt modelId="{77D72BF1-F9EA-437A-8653-1AF8B2D854B9}" type="pres">
      <dgm:prSet presAssocID="{8E2DDAA2-DFF3-4D47-9756-2ED5058A3B45}" presName="text_2" presStyleLbl="node1" presStyleIdx="1" presStyleCnt="5">
        <dgm:presLayoutVars>
          <dgm:bulletEnabled val="1"/>
        </dgm:presLayoutVars>
      </dgm:prSet>
      <dgm:spPr/>
      <dgm:t>
        <a:bodyPr/>
        <a:lstStyle/>
        <a:p>
          <a:endParaRPr lang="en-US"/>
        </a:p>
      </dgm:t>
    </dgm:pt>
    <dgm:pt modelId="{AE5A0ABF-E42A-4C27-89B5-5C512BEDB9E7}" type="pres">
      <dgm:prSet presAssocID="{8E2DDAA2-DFF3-4D47-9756-2ED5058A3B45}" presName="accent_2" presStyleCnt="0"/>
      <dgm:spPr/>
    </dgm:pt>
    <dgm:pt modelId="{B930AE9F-D3F7-4923-8018-A00000CB17CF}" type="pres">
      <dgm:prSet presAssocID="{8E2DDAA2-DFF3-4D47-9756-2ED5058A3B45}" presName="accentRepeatNode" presStyleLbl="solidFgAcc1" presStyleIdx="1" presStyleCnt="5"/>
      <dgm:spPr/>
    </dgm:pt>
    <dgm:pt modelId="{F8E3FAAC-15DD-4D2F-A581-A28A6852CCA9}" type="pres">
      <dgm:prSet presAssocID="{1D8EED16-53AF-4BA5-8F11-2D7B50E57ED4}" presName="text_3" presStyleLbl="node1" presStyleIdx="2" presStyleCnt="5">
        <dgm:presLayoutVars>
          <dgm:bulletEnabled val="1"/>
        </dgm:presLayoutVars>
      </dgm:prSet>
      <dgm:spPr/>
      <dgm:t>
        <a:bodyPr/>
        <a:lstStyle/>
        <a:p>
          <a:endParaRPr lang="en-US"/>
        </a:p>
      </dgm:t>
    </dgm:pt>
    <dgm:pt modelId="{F4C67755-1E71-41A4-A71F-2632F2F09389}" type="pres">
      <dgm:prSet presAssocID="{1D8EED16-53AF-4BA5-8F11-2D7B50E57ED4}" presName="accent_3" presStyleCnt="0"/>
      <dgm:spPr/>
    </dgm:pt>
    <dgm:pt modelId="{B2011739-B716-4D92-AE67-9A3A64E89463}" type="pres">
      <dgm:prSet presAssocID="{1D8EED16-53AF-4BA5-8F11-2D7B50E57ED4}" presName="accentRepeatNode" presStyleLbl="solidFgAcc1" presStyleIdx="2" presStyleCnt="5"/>
      <dgm:spPr/>
    </dgm:pt>
    <dgm:pt modelId="{9A01B822-25C9-4F21-BF93-B5647B8CD4BA}" type="pres">
      <dgm:prSet presAssocID="{B7A862FB-8244-4DB5-A36F-1575B33EF75D}" presName="text_4" presStyleLbl="node1" presStyleIdx="3" presStyleCnt="5" custScaleY="129844">
        <dgm:presLayoutVars>
          <dgm:bulletEnabled val="1"/>
        </dgm:presLayoutVars>
      </dgm:prSet>
      <dgm:spPr/>
      <dgm:t>
        <a:bodyPr/>
        <a:lstStyle/>
        <a:p>
          <a:endParaRPr lang="en-US"/>
        </a:p>
      </dgm:t>
    </dgm:pt>
    <dgm:pt modelId="{F2DA3625-4756-40CF-8F39-7DD0A7512CE8}" type="pres">
      <dgm:prSet presAssocID="{B7A862FB-8244-4DB5-A36F-1575B33EF75D}" presName="accent_4" presStyleCnt="0"/>
      <dgm:spPr/>
    </dgm:pt>
    <dgm:pt modelId="{D79B5070-7780-4F99-A44F-A1D0552667C3}" type="pres">
      <dgm:prSet presAssocID="{B7A862FB-8244-4DB5-A36F-1575B33EF75D}" presName="accentRepeatNode" presStyleLbl="solidFgAcc1" presStyleIdx="3" presStyleCnt="5"/>
      <dgm:spPr/>
    </dgm:pt>
    <dgm:pt modelId="{0C0ADCC7-8EA2-4297-8E95-87569EB6B754}" type="pres">
      <dgm:prSet presAssocID="{8B984633-8783-499F-BCCC-308FF7F5E877}" presName="text_5" presStyleLbl="node1" presStyleIdx="4" presStyleCnt="5">
        <dgm:presLayoutVars>
          <dgm:bulletEnabled val="1"/>
        </dgm:presLayoutVars>
      </dgm:prSet>
      <dgm:spPr/>
      <dgm:t>
        <a:bodyPr/>
        <a:lstStyle/>
        <a:p>
          <a:endParaRPr lang="en-US"/>
        </a:p>
      </dgm:t>
    </dgm:pt>
    <dgm:pt modelId="{FB537B26-62FA-4856-B4DC-EE7851A7B60F}" type="pres">
      <dgm:prSet presAssocID="{8B984633-8783-499F-BCCC-308FF7F5E877}" presName="accent_5" presStyleCnt="0"/>
      <dgm:spPr/>
    </dgm:pt>
    <dgm:pt modelId="{2696AD3A-5961-41E8-AD49-D823DAA5E02C}" type="pres">
      <dgm:prSet presAssocID="{8B984633-8783-499F-BCCC-308FF7F5E877}" presName="accentRepeatNode" presStyleLbl="solidFgAcc1" presStyleIdx="4" presStyleCnt="5"/>
      <dgm:spPr/>
    </dgm:pt>
  </dgm:ptLst>
  <dgm:cxnLst>
    <dgm:cxn modelId="{A62EA914-932E-4FD6-8185-CBDD0D1CAF2E}" srcId="{07CFBDB7-C1A1-4102-B92C-6122F654D97E}" destId="{8B984633-8783-499F-BCCC-308FF7F5E877}" srcOrd="4" destOrd="0" parTransId="{0501A530-3BB1-4DA3-B163-0A03A0CF4423}" sibTransId="{600EB7BF-3A65-4399-BA19-1B18289F26B3}"/>
    <dgm:cxn modelId="{2735BD32-14DD-402D-8997-7C0D13753806}" type="presOf" srcId="{8E4FE79A-C9BE-48FF-A01A-C7C8B6F3C831}" destId="{C7A860A5-54F4-4CC8-9061-63437C8AEAC5}" srcOrd="0" destOrd="0" presId="urn:microsoft.com/office/officeart/2008/layout/VerticalCurvedList"/>
    <dgm:cxn modelId="{85E8A27F-87B7-4EB9-9189-FEA63A4773D8}" srcId="{07CFBDB7-C1A1-4102-B92C-6122F654D97E}" destId="{1D8EED16-53AF-4BA5-8F11-2D7B50E57ED4}" srcOrd="2" destOrd="0" parTransId="{268279A7-2999-488B-AA65-AA70A8F001D0}" sibTransId="{ECF8A80A-617B-4B7B-9432-5883F9AF3942}"/>
    <dgm:cxn modelId="{1ED1A838-F625-4E72-BA7B-EC3F73C5CEF4}" type="presOf" srcId="{AFFFB34F-CD23-44F4-9C20-CDA3DC2A669D}" destId="{9AB02AA0-4B84-446C-9841-F68D09D2C87D}" srcOrd="0" destOrd="0" presId="urn:microsoft.com/office/officeart/2008/layout/VerticalCurvedList"/>
    <dgm:cxn modelId="{3359BAE0-1C88-445F-AFDE-A05AEC045694}" type="presOf" srcId="{1D8EED16-53AF-4BA5-8F11-2D7B50E57ED4}" destId="{F8E3FAAC-15DD-4D2F-A581-A28A6852CCA9}" srcOrd="0" destOrd="0" presId="urn:microsoft.com/office/officeart/2008/layout/VerticalCurvedList"/>
    <dgm:cxn modelId="{B4E885F0-7C67-4E36-A5B3-9BBEA0089594}" type="presOf" srcId="{07CFBDB7-C1A1-4102-B92C-6122F654D97E}" destId="{1987A047-5DB8-4BB6-9AC1-7FA09C2DBECA}" srcOrd="0" destOrd="0" presId="urn:microsoft.com/office/officeart/2008/layout/VerticalCurvedList"/>
    <dgm:cxn modelId="{DB0E9809-8F7D-487A-84E5-E42D851754D6}" srcId="{07CFBDB7-C1A1-4102-B92C-6122F654D97E}" destId="{8E2DDAA2-DFF3-4D47-9756-2ED5058A3B45}" srcOrd="1" destOrd="0" parTransId="{53F00F7E-7A3A-47E0-AA33-77149A2324CC}" sibTransId="{97C4B330-81E5-4C36-ADEC-28709EE67C8E}"/>
    <dgm:cxn modelId="{D87FA8AA-FD56-4D87-B3FC-01830EC9CEDC}" srcId="{07CFBDB7-C1A1-4102-B92C-6122F654D97E}" destId="{AFFFB34F-CD23-44F4-9C20-CDA3DC2A669D}" srcOrd="0" destOrd="0" parTransId="{4B8DFD90-657F-41E6-8358-C456CF0BCDF4}" sibTransId="{8E4FE79A-C9BE-48FF-A01A-C7C8B6F3C831}"/>
    <dgm:cxn modelId="{50B202B5-CBAC-419A-9E20-AFEF106522E1}" type="presOf" srcId="{8B984633-8783-499F-BCCC-308FF7F5E877}" destId="{0C0ADCC7-8EA2-4297-8E95-87569EB6B754}" srcOrd="0" destOrd="0" presId="urn:microsoft.com/office/officeart/2008/layout/VerticalCurvedList"/>
    <dgm:cxn modelId="{F21EDE13-592C-4F30-9AD1-FC8AEBAF825A}" srcId="{07CFBDB7-C1A1-4102-B92C-6122F654D97E}" destId="{B7A862FB-8244-4DB5-A36F-1575B33EF75D}" srcOrd="3" destOrd="0" parTransId="{9BD6E744-DE4D-4353-9139-109EC3493B9F}" sibTransId="{EC244947-0EFB-46C2-8B31-15C1EAFD2226}"/>
    <dgm:cxn modelId="{A6660396-8F87-42EC-B361-E3D20447F81D}" type="presOf" srcId="{B7A862FB-8244-4DB5-A36F-1575B33EF75D}" destId="{9A01B822-25C9-4F21-BF93-B5647B8CD4BA}" srcOrd="0" destOrd="0" presId="urn:microsoft.com/office/officeart/2008/layout/VerticalCurvedList"/>
    <dgm:cxn modelId="{D29646E6-82D8-496F-9C90-229D48DAAEC4}" type="presOf" srcId="{8E2DDAA2-DFF3-4D47-9756-2ED5058A3B45}" destId="{77D72BF1-F9EA-437A-8653-1AF8B2D854B9}" srcOrd="0" destOrd="0" presId="urn:microsoft.com/office/officeart/2008/layout/VerticalCurvedList"/>
    <dgm:cxn modelId="{84A4DE2F-A7C4-454B-AC80-8C84D29474FE}" type="presParOf" srcId="{1987A047-5DB8-4BB6-9AC1-7FA09C2DBECA}" destId="{6EFB0572-B0D1-4F8A-951F-08D39D12FC20}" srcOrd="0" destOrd="0" presId="urn:microsoft.com/office/officeart/2008/layout/VerticalCurvedList"/>
    <dgm:cxn modelId="{65F599AA-5804-47E1-86F0-C1D7D0992561}" type="presParOf" srcId="{6EFB0572-B0D1-4F8A-951F-08D39D12FC20}" destId="{A16346DC-58DA-4E6E-82EE-2F13D699C7D5}" srcOrd="0" destOrd="0" presId="urn:microsoft.com/office/officeart/2008/layout/VerticalCurvedList"/>
    <dgm:cxn modelId="{074A96E4-3BD2-4CF1-9809-5D097D10D617}" type="presParOf" srcId="{A16346DC-58DA-4E6E-82EE-2F13D699C7D5}" destId="{28AA26FF-5847-4910-846D-02EC00984313}" srcOrd="0" destOrd="0" presId="urn:microsoft.com/office/officeart/2008/layout/VerticalCurvedList"/>
    <dgm:cxn modelId="{3A38A2AC-E0F9-41E3-9F5D-29120C9CC5D5}" type="presParOf" srcId="{A16346DC-58DA-4E6E-82EE-2F13D699C7D5}" destId="{C7A860A5-54F4-4CC8-9061-63437C8AEAC5}" srcOrd="1" destOrd="0" presId="urn:microsoft.com/office/officeart/2008/layout/VerticalCurvedList"/>
    <dgm:cxn modelId="{229A12C3-5526-4401-A2DB-CF47AF1A967E}" type="presParOf" srcId="{A16346DC-58DA-4E6E-82EE-2F13D699C7D5}" destId="{44798124-BA90-4CC9-BF2D-E4417984A7EF}" srcOrd="2" destOrd="0" presId="urn:microsoft.com/office/officeart/2008/layout/VerticalCurvedList"/>
    <dgm:cxn modelId="{98E5C413-D3FB-4468-9324-94751D7E338A}" type="presParOf" srcId="{A16346DC-58DA-4E6E-82EE-2F13D699C7D5}" destId="{D8E5FD54-185A-4EA2-A20C-09743181DA37}" srcOrd="3" destOrd="0" presId="urn:microsoft.com/office/officeart/2008/layout/VerticalCurvedList"/>
    <dgm:cxn modelId="{9FC8DE8F-73EA-4F95-94F8-C7869D10C091}" type="presParOf" srcId="{6EFB0572-B0D1-4F8A-951F-08D39D12FC20}" destId="{9AB02AA0-4B84-446C-9841-F68D09D2C87D}" srcOrd="1" destOrd="0" presId="urn:microsoft.com/office/officeart/2008/layout/VerticalCurvedList"/>
    <dgm:cxn modelId="{0FA4F5A0-8E14-490F-A008-3A53DEF3129A}" type="presParOf" srcId="{6EFB0572-B0D1-4F8A-951F-08D39D12FC20}" destId="{60603954-0B3C-4EA0-A0FB-C00D2CE76CE4}" srcOrd="2" destOrd="0" presId="urn:microsoft.com/office/officeart/2008/layout/VerticalCurvedList"/>
    <dgm:cxn modelId="{25184807-8E2C-44E6-8873-D4521C3BBC81}" type="presParOf" srcId="{60603954-0B3C-4EA0-A0FB-C00D2CE76CE4}" destId="{4E7342BD-2AF3-44B3-94E3-0D0977CDB237}" srcOrd="0" destOrd="0" presId="urn:microsoft.com/office/officeart/2008/layout/VerticalCurvedList"/>
    <dgm:cxn modelId="{8F1AB646-0938-4540-8F4D-82C9F02FF3DF}" type="presParOf" srcId="{6EFB0572-B0D1-4F8A-951F-08D39D12FC20}" destId="{77D72BF1-F9EA-437A-8653-1AF8B2D854B9}" srcOrd="3" destOrd="0" presId="urn:microsoft.com/office/officeart/2008/layout/VerticalCurvedList"/>
    <dgm:cxn modelId="{C961F984-E7E2-4DE5-BCD5-88DD83EFAD9F}" type="presParOf" srcId="{6EFB0572-B0D1-4F8A-951F-08D39D12FC20}" destId="{AE5A0ABF-E42A-4C27-89B5-5C512BEDB9E7}" srcOrd="4" destOrd="0" presId="urn:microsoft.com/office/officeart/2008/layout/VerticalCurvedList"/>
    <dgm:cxn modelId="{B2712660-BB7F-4988-8C7B-4254440B896F}" type="presParOf" srcId="{AE5A0ABF-E42A-4C27-89B5-5C512BEDB9E7}" destId="{B930AE9F-D3F7-4923-8018-A00000CB17CF}" srcOrd="0" destOrd="0" presId="urn:microsoft.com/office/officeart/2008/layout/VerticalCurvedList"/>
    <dgm:cxn modelId="{8FDFC712-8497-4331-A416-FB55D2E076DB}" type="presParOf" srcId="{6EFB0572-B0D1-4F8A-951F-08D39D12FC20}" destId="{F8E3FAAC-15DD-4D2F-A581-A28A6852CCA9}" srcOrd="5" destOrd="0" presId="urn:microsoft.com/office/officeart/2008/layout/VerticalCurvedList"/>
    <dgm:cxn modelId="{0B9363BC-07A7-4F25-87D8-9D2D4FD8E99E}" type="presParOf" srcId="{6EFB0572-B0D1-4F8A-951F-08D39D12FC20}" destId="{F4C67755-1E71-41A4-A71F-2632F2F09389}" srcOrd="6" destOrd="0" presId="urn:microsoft.com/office/officeart/2008/layout/VerticalCurvedList"/>
    <dgm:cxn modelId="{4D054617-F7AC-4359-8756-925001C2FD88}" type="presParOf" srcId="{F4C67755-1E71-41A4-A71F-2632F2F09389}" destId="{B2011739-B716-4D92-AE67-9A3A64E89463}" srcOrd="0" destOrd="0" presId="urn:microsoft.com/office/officeart/2008/layout/VerticalCurvedList"/>
    <dgm:cxn modelId="{199DA398-D953-40AA-A968-A26B83F37E31}" type="presParOf" srcId="{6EFB0572-B0D1-4F8A-951F-08D39D12FC20}" destId="{9A01B822-25C9-4F21-BF93-B5647B8CD4BA}" srcOrd="7" destOrd="0" presId="urn:microsoft.com/office/officeart/2008/layout/VerticalCurvedList"/>
    <dgm:cxn modelId="{95338207-F443-4D83-805F-9C32BC9F741C}" type="presParOf" srcId="{6EFB0572-B0D1-4F8A-951F-08D39D12FC20}" destId="{F2DA3625-4756-40CF-8F39-7DD0A7512CE8}" srcOrd="8" destOrd="0" presId="urn:microsoft.com/office/officeart/2008/layout/VerticalCurvedList"/>
    <dgm:cxn modelId="{BD35F77B-4354-4A23-B8D9-A57A648F3B32}" type="presParOf" srcId="{F2DA3625-4756-40CF-8F39-7DD0A7512CE8}" destId="{D79B5070-7780-4F99-A44F-A1D0552667C3}" srcOrd="0" destOrd="0" presId="urn:microsoft.com/office/officeart/2008/layout/VerticalCurvedList"/>
    <dgm:cxn modelId="{8FF9ADEE-6B1F-443C-AC19-7E62F3EBDB10}" type="presParOf" srcId="{6EFB0572-B0D1-4F8A-951F-08D39D12FC20}" destId="{0C0ADCC7-8EA2-4297-8E95-87569EB6B754}" srcOrd="9" destOrd="0" presId="urn:microsoft.com/office/officeart/2008/layout/VerticalCurvedList"/>
    <dgm:cxn modelId="{9263EB63-AC03-4F64-9F92-7040E841830A}" type="presParOf" srcId="{6EFB0572-B0D1-4F8A-951F-08D39D12FC20}" destId="{FB537B26-62FA-4856-B4DC-EE7851A7B60F}" srcOrd="10" destOrd="0" presId="urn:microsoft.com/office/officeart/2008/layout/VerticalCurvedList"/>
    <dgm:cxn modelId="{9EE1F037-59B9-43D9-A5B2-2D207A987B34}" type="presParOf" srcId="{FB537B26-62FA-4856-B4DC-EE7851A7B60F}" destId="{2696AD3A-5961-41E8-AD49-D823DAA5E02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570674" y="190"/>
          <a:ext cx="5878416" cy="534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n-US" sz="1800" kern="1200" dirty="0" smtClean="0"/>
            <a:t>100% of GROUPS</a:t>
          </a:r>
          <a:endParaRPr lang="en-US" sz="1800" kern="1200" dirty="0"/>
        </a:p>
      </dsp:txBody>
      <dsp:txXfrm>
        <a:off x="-570674" y="190"/>
        <a:ext cx="5878416" cy="534401"/>
      </dsp:txXfrm>
    </dsp:sp>
    <dsp:sp modelId="{492828EC-BD6B-4B61-BE20-748A6C98FBBD}">
      <dsp:nvSpPr>
        <dsp:cNvPr id="0" name=""/>
        <dsp:cNvSpPr/>
      </dsp:nvSpPr>
      <dsp:spPr>
        <a:xfrm>
          <a:off x="1331746" y="534591"/>
          <a:ext cx="1375549" cy="1088595"/>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2157990" y="534591"/>
          <a:ext cx="1375549" cy="1088595"/>
        </a:xfrm>
        <a:prstGeom prst="chevron">
          <a:avLst>
            <a:gd name="adj" fmla="val 70610"/>
          </a:avLst>
        </a:prstGeom>
        <a:solidFill>
          <a:schemeClr val="accent2">
            <a:hueOff val="-437722"/>
            <a:satOff val="-395"/>
            <a:lumOff val="-88"/>
            <a:alphaOff val="0"/>
          </a:schemeClr>
        </a:solidFill>
        <a:ln w="15875" cap="rnd" cmpd="sng" algn="ctr">
          <a:solidFill>
            <a:schemeClr val="accent2">
              <a:hueOff val="-437722"/>
              <a:satOff val="-395"/>
              <a:lumOff val="-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2984888" y="534591"/>
          <a:ext cx="1375549" cy="1088595"/>
        </a:xfrm>
        <a:prstGeom prst="chevron">
          <a:avLst>
            <a:gd name="adj" fmla="val 70610"/>
          </a:avLst>
        </a:prstGeom>
        <a:solidFill>
          <a:schemeClr val="accent2">
            <a:hueOff val="-875443"/>
            <a:satOff val="-790"/>
            <a:lumOff val="-176"/>
            <a:alphaOff val="0"/>
          </a:schemeClr>
        </a:solidFill>
        <a:ln w="15875" cap="rnd" cmpd="sng" algn="ctr">
          <a:solidFill>
            <a:schemeClr val="accent2">
              <a:hueOff val="-875443"/>
              <a:satOff val="-790"/>
              <a:lumOff val="-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3811132" y="534591"/>
          <a:ext cx="1375549" cy="1088595"/>
        </a:xfrm>
        <a:prstGeom prst="chevron">
          <a:avLst>
            <a:gd name="adj" fmla="val 70610"/>
          </a:avLst>
        </a:prstGeom>
        <a:solidFill>
          <a:schemeClr val="accent2">
            <a:hueOff val="-1313165"/>
            <a:satOff val="-1185"/>
            <a:lumOff val="-264"/>
            <a:alphaOff val="0"/>
          </a:schemeClr>
        </a:solidFill>
        <a:ln w="15875" cap="rnd" cmpd="sng" algn="ctr">
          <a:solidFill>
            <a:schemeClr val="accent2">
              <a:hueOff val="-1313165"/>
              <a:satOff val="-1185"/>
              <a:lumOff val="-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4638029" y="534591"/>
          <a:ext cx="1375549" cy="1088595"/>
        </a:xfrm>
        <a:prstGeom prst="chevron">
          <a:avLst>
            <a:gd name="adj" fmla="val 70610"/>
          </a:avLst>
        </a:prstGeom>
        <a:solidFill>
          <a:schemeClr val="accent2">
            <a:hueOff val="-1750886"/>
            <a:satOff val="-1580"/>
            <a:lumOff val="-352"/>
            <a:alphaOff val="0"/>
          </a:schemeClr>
        </a:solidFill>
        <a:ln w="15875" cap="rnd" cmpd="sng" algn="ctr">
          <a:solidFill>
            <a:schemeClr val="accent2">
              <a:hueOff val="-1750886"/>
              <a:satOff val="-1580"/>
              <a:lumOff val="-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5464273" y="534591"/>
          <a:ext cx="1375549" cy="1088595"/>
        </a:xfrm>
        <a:prstGeom prst="chevron">
          <a:avLst>
            <a:gd name="adj" fmla="val 70610"/>
          </a:avLst>
        </a:prstGeom>
        <a:solidFill>
          <a:schemeClr val="accent2">
            <a:hueOff val="-2188608"/>
            <a:satOff val="-1975"/>
            <a:lumOff val="-440"/>
            <a:alphaOff val="0"/>
          </a:schemeClr>
        </a:solidFill>
        <a:ln w="15875" cap="rnd" cmpd="sng" algn="ctr">
          <a:solidFill>
            <a:schemeClr val="accent2">
              <a:hueOff val="-2188608"/>
              <a:satOff val="-1975"/>
              <a:lumOff val="-4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6291171" y="534591"/>
          <a:ext cx="1375549" cy="1088595"/>
        </a:xfrm>
        <a:prstGeom prst="chevron">
          <a:avLst>
            <a:gd name="adj" fmla="val 70610"/>
          </a:avLst>
        </a:prstGeom>
        <a:solidFill>
          <a:schemeClr val="accent2">
            <a:hueOff val="-2626329"/>
            <a:satOff val="-2370"/>
            <a:lumOff val="-529"/>
            <a:alphaOff val="0"/>
          </a:schemeClr>
        </a:solidFill>
        <a:ln w="15875" cap="rnd" cmpd="sng" algn="ctr">
          <a:solidFill>
            <a:schemeClr val="accent2">
              <a:hueOff val="-2626329"/>
              <a:satOff val="-2370"/>
              <a:lumOff val="-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570674" y="643451"/>
          <a:ext cx="9759679" cy="870876"/>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Insufficient/poor coordination of human/financial resources to efficiently and effectively execute technical cooperation </a:t>
          </a:r>
          <a:r>
            <a:rPr lang="en-US" sz="1800" kern="1200" dirty="0" err="1" smtClean="0"/>
            <a:t>programmes</a:t>
          </a:r>
          <a:r>
            <a:rPr lang="en-US" sz="1800" kern="1200" dirty="0" smtClean="0"/>
            <a:t>/actions among HQ Units, TC </a:t>
          </a:r>
          <a:r>
            <a:rPr lang="en-US" sz="1800" kern="1200" dirty="0" err="1" smtClean="0"/>
            <a:t>Programmes</a:t>
          </a:r>
          <a:r>
            <a:rPr lang="en-US" sz="1800" kern="1200" dirty="0" smtClean="0"/>
            <a:t> and Delegations</a:t>
          </a:r>
          <a:endParaRPr lang="en-US" sz="1800" kern="1200" dirty="0"/>
        </a:p>
      </dsp:txBody>
      <dsp:txXfrm>
        <a:off x="-570674" y="643451"/>
        <a:ext cx="9759679" cy="870876"/>
      </dsp:txXfrm>
    </dsp:sp>
    <dsp:sp modelId="{6CD79148-E52B-4257-BD8C-BF4BD093D159}">
      <dsp:nvSpPr>
        <dsp:cNvPr id="0" name=""/>
        <dsp:cNvSpPr/>
      </dsp:nvSpPr>
      <dsp:spPr>
        <a:xfrm>
          <a:off x="-570674" y="1701933"/>
          <a:ext cx="5878416" cy="534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n-US" sz="1800" kern="1200" dirty="0" smtClean="0"/>
            <a:t>75% of GROUPS</a:t>
          </a:r>
          <a:endParaRPr lang="en-US" sz="1800" kern="1200" dirty="0"/>
        </a:p>
      </dsp:txBody>
      <dsp:txXfrm>
        <a:off x="-570674" y="1701933"/>
        <a:ext cx="5878416" cy="534401"/>
      </dsp:txXfrm>
    </dsp:sp>
    <dsp:sp modelId="{21E16EB2-9554-42E2-9A91-D727DF51B870}">
      <dsp:nvSpPr>
        <dsp:cNvPr id="0" name=""/>
        <dsp:cNvSpPr/>
      </dsp:nvSpPr>
      <dsp:spPr>
        <a:xfrm>
          <a:off x="1343209" y="2236335"/>
          <a:ext cx="1375549" cy="1088595"/>
        </a:xfrm>
        <a:prstGeom prst="chevron">
          <a:avLst>
            <a:gd name="adj" fmla="val 70610"/>
          </a:avLst>
        </a:prstGeom>
        <a:solidFill>
          <a:schemeClr val="accent2">
            <a:hueOff val="-3064051"/>
            <a:satOff val="-2765"/>
            <a:lumOff val="-617"/>
            <a:alphaOff val="0"/>
          </a:schemeClr>
        </a:solidFill>
        <a:ln w="15875" cap="rnd" cmpd="sng" algn="ctr">
          <a:solidFill>
            <a:schemeClr val="accent2">
              <a:hueOff val="-3064051"/>
              <a:satOff val="-2765"/>
              <a:lumOff val="-6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48A81-002B-469A-9105-DB91B1E574B8}">
      <dsp:nvSpPr>
        <dsp:cNvPr id="0" name=""/>
        <dsp:cNvSpPr/>
      </dsp:nvSpPr>
      <dsp:spPr>
        <a:xfrm>
          <a:off x="2169453" y="2236335"/>
          <a:ext cx="1375549" cy="1088595"/>
        </a:xfrm>
        <a:prstGeom prst="chevron">
          <a:avLst>
            <a:gd name="adj" fmla="val 70610"/>
          </a:avLst>
        </a:prstGeom>
        <a:solidFill>
          <a:schemeClr val="accent2">
            <a:hueOff val="-3501772"/>
            <a:satOff val="-3160"/>
            <a:lumOff val="-705"/>
            <a:alphaOff val="0"/>
          </a:schemeClr>
        </a:solidFill>
        <a:ln w="15875" cap="rnd" cmpd="sng" algn="ctr">
          <a:solidFill>
            <a:schemeClr val="accent2">
              <a:hueOff val="-3501772"/>
              <a:satOff val="-3160"/>
              <a:lumOff val="-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0BE75-A086-45DB-A780-CF9CF0D02FA1}">
      <dsp:nvSpPr>
        <dsp:cNvPr id="0" name=""/>
        <dsp:cNvSpPr/>
      </dsp:nvSpPr>
      <dsp:spPr>
        <a:xfrm>
          <a:off x="2996351" y="2236335"/>
          <a:ext cx="1375549" cy="1088595"/>
        </a:xfrm>
        <a:prstGeom prst="chevron">
          <a:avLst>
            <a:gd name="adj" fmla="val 70610"/>
          </a:avLst>
        </a:prstGeom>
        <a:solidFill>
          <a:schemeClr val="accent2">
            <a:hueOff val="-3939494"/>
            <a:satOff val="-3555"/>
            <a:lumOff val="-793"/>
            <a:alphaOff val="0"/>
          </a:schemeClr>
        </a:solidFill>
        <a:ln w="15875" cap="rnd" cmpd="sng" algn="ctr">
          <a:solidFill>
            <a:schemeClr val="accent2">
              <a:hueOff val="-3939494"/>
              <a:satOff val="-3555"/>
              <a:lumOff val="-7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5CB11-8BE7-4C98-8E0A-C106CD11E19E}">
      <dsp:nvSpPr>
        <dsp:cNvPr id="0" name=""/>
        <dsp:cNvSpPr/>
      </dsp:nvSpPr>
      <dsp:spPr>
        <a:xfrm>
          <a:off x="3822595" y="2236335"/>
          <a:ext cx="1375549" cy="1088595"/>
        </a:xfrm>
        <a:prstGeom prst="chevron">
          <a:avLst>
            <a:gd name="adj" fmla="val 70610"/>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4DDE8-164C-4DCB-A32E-D0A167101679}">
      <dsp:nvSpPr>
        <dsp:cNvPr id="0" name=""/>
        <dsp:cNvSpPr/>
      </dsp:nvSpPr>
      <dsp:spPr>
        <a:xfrm>
          <a:off x="4649492" y="2236335"/>
          <a:ext cx="1375549" cy="1088595"/>
        </a:xfrm>
        <a:prstGeom prst="chevron">
          <a:avLst>
            <a:gd name="adj" fmla="val 70610"/>
          </a:avLst>
        </a:prstGeom>
        <a:solidFill>
          <a:schemeClr val="accent2">
            <a:hueOff val="-4814937"/>
            <a:satOff val="-4345"/>
            <a:lumOff val="-969"/>
            <a:alphaOff val="0"/>
          </a:schemeClr>
        </a:solidFill>
        <a:ln w="15875" cap="rnd" cmpd="sng" algn="ctr">
          <a:solidFill>
            <a:schemeClr val="accent2">
              <a:hueOff val="-4814937"/>
              <a:satOff val="-4345"/>
              <a:lumOff val="-9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3FE51-CB64-495F-BA3A-FE6802FBF639}">
      <dsp:nvSpPr>
        <dsp:cNvPr id="0" name=""/>
        <dsp:cNvSpPr/>
      </dsp:nvSpPr>
      <dsp:spPr>
        <a:xfrm>
          <a:off x="5475736" y="2236335"/>
          <a:ext cx="1375549" cy="1088595"/>
        </a:xfrm>
        <a:prstGeom prst="chevron">
          <a:avLst>
            <a:gd name="adj" fmla="val 70610"/>
          </a:avLst>
        </a:prstGeom>
        <a:solidFill>
          <a:schemeClr val="accent2">
            <a:hueOff val="-5252659"/>
            <a:satOff val="-4740"/>
            <a:lumOff val="-1057"/>
            <a:alphaOff val="0"/>
          </a:schemeClr>
        </a:solidFill>
        <a:ln w="15875" cap="rnd" cmpd="sng" algn="ctr">
          <a:solidFill>
            <a:schemeClr val="accent2">
              <a:hueOff val="-5252659"/>
              <a:satOff val="-4740"/>
              <a:lumOff val="-10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E2A86-6337-4CCA-8886-E814E82FB48F}">
      <dsp:nvSpPr>
        <dsp:cNvPr id="0" name=""/>
        <dsp:cNvSpPr/>
      </dsp:nvSpPr>
      <dsp:spPr>
        <a:xfrm>
          <a:off x="6302634" y="2236335"/>
          <a:ext cx="1375549" cy="1088595"/>
        </a:xfrm>
        <a:prstGeom prst="chevron">
          <a:avLst>
            <a:gd name="adj" fmla="val 70610"/>
          </a:avLst>
        </a:prstGeom>
        <a:solidFill>
          <a:schemeClr val="accent2">
            <a:hueOff val="-5690380"/>
            <a:satOff val="-5135"/>
            <a:lumOff val="-1145"/>
            <a:alphaOff val="0"/>
          </a:schemeClr>
        </a:solidFill>
        <a:ln w="15875" cap="rnd" cmpd="sng" algn="ctr">
          <a:solidFill>
            <a:schemeClr val="accent2">
              <a:hueOff val="-5690380"/>
              <a:satOff val="-5135"/>
              <a:lumOff val="-11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36B00D-6795-4B75-9B52-A997902F7E28}">
      <dsp:nvSpPr>
        <dsp:cNvPr id="0" name=""/>
        <dsp:cNvSpPr/>
      </dsp:nvSpPr>
      <dsp:spPr>
        <a:xfrm>
          <a:off x="-570674" y="2345194"/>
          <a:ext cx="9782605" cy="870876"/>
        </a:xfrm>
        <a:prstGeom prst="rect">
          <a:avLst/>
        </a:prstGeom>
        <a:solidFill>
          <a:schemeClr val="lt1">
            <a:hueOff val="0"/>
            <a:satOff val="0"/>
            <a:lumOff val="0"/>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Lack of effective communication on technical cooperation priorities and decision making among HQ Units, TC </a:t>
          </a:r>
          <a:r>
            <a:rPr lang="en-US" sz="1800" kern="1200" dirty="0" err="1" smtClean="0"/>
            <a:t>Programmes</a:t>
          </a:r>
          <a:r>
            <a:rPr lang="en-US" sz="1800" kern="1200" dirty="0" smtClean="0"/>
            <a:t> and Delegations</a:t>
          </a:r>
          <a:endParaRPr lang="en-US" sz="1800" kern="1200" dirty="0"/>
        </a:p>
      </dsp:txBody>
      <dsp:txXfrm>
        <a:off x="-570674" y="2345194"/>
        <a:ext cx="9782605" cy="870876"/>
      </dsp:txXfrm>
    </dsp:sp>
    <dsp:sp modelId="{9595029F-6CE0-4C64-BD1F-498528397FB5}">
      <dsp:nvSpPr>
        <dsp:cNvPr id="0" name=""/>
        <dsp:cNvSpPr/>
      </dsp:nvSpPr>
      <dsp:spPr>
        <a:xfrm>
          <a:off x="-570674" y="3403677"/>
          <a:ext cx="5878416" cy="534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n-US" sz="1800" kern="1200" dirty="0" smtClean="0"/>
            <a:t>50% of GROUPS</a:t>
          </a:r>
          <a:endParaRPr lang="en-US" sz="1800" kern="1200" dirty="0"/>
        </a:p>
      </dsp:txBody>
      <dsp:txXfrm>
        <a:off x="-570674" y="3403677"/>
        <a:ext cx="5878416" cy="534401"/>
      </dsp:txXfrm>
    </dsp:sp>
    <dsp:sp modelId="{84D824C9-7A20-44BF-80A5-41DC05ECC472}">
      <dsp:nvSpPr>
        <dsp:cNvPr id="0" name=""/>
        <dsp:cNvSpPr/>
      </dsp:nvSpPr>
      <dsp:spPr>
        <a:xfrm>
          <a:off x="1291521" y="4029177"/>
          <a:ext cx="1375549" cy="1088595"/>
        </a:xfrm>
        <a:prstGeom prst="chevron">
          <a:avLst>
            <a:gd name="adj" fmla="val 70610"/>
          </a:avLst>
        </a:prstGeom>
        <a:solidFill>
          <a:schemeClr val="accent2">
            <a:hueOff val="-6128102"/>
            <a:satOff val="-5530"/>
            <a:lumOff val="-1233"/>
            <a:alphaOff val="0"/>
          </a:schemeClr>
        </a:solidFill>
        <a:ln w="15875" cap="rnd" cmpd="sng" algn="ctr">
          <a:solidFill>
            <a:schemeClr val="accent2">
              <a:hueOff val="-6128102"/>
              <a:satOff val="-5530"/>
              <a:lumOff val="-12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0FD858-4E13-4208-8EF0-4779F3ACD95E}">
      <dsp:nvSpPr>
        <dsp:cNvPr id="0" name=""/>
        <dsp:cNvSpPr/>
      </dsp:nvSpPr>
      <dsp:spPr>
        <a:xfrm>
          <a:off x="2117766" y="4029177"/>
          <a:ext cx="1375549" cy="1088595"/>
        </a:xfrm>
        <a:prstGeom prst="chevron">
          <a:avLst>
            <a:gd name="adj" fmla="val 70610"/>
          </a:avLst>
        </a:prstGeom>
        <a:solidFill>
          <a:schemeClr val="accent2">
            <a:hueOff val="-6565823"/>
            <a:satOff val="-5925"/>
            <a:lumOff val="-1321"/>
            <a:alphaOff val="0"/>
          </a:schemeClr>
        </a:solidFill>
        <a:ln w="15875" cap="rnd" cmpd="sng" algn="ctr">
          <a:solidFill>
            <a:schemeClr val="accent2">
              <a:hueOff val="-6565823"/>
              <a:satOff val="-5925"/>
              <a:lumOff val="-13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86BE4E-2CF6-4B4E-A7E8-1CC9E8419DBF}">
      <dsp:nvSpPr>
        <dsp:cNvPr id="0" name=""/>
        <dsp:cNvSpPr/>
      </dsp:nvSpPr>
      <dsp:spPr>
        <a:xfrm>
          <a:off x="2944663" y="4029177"/>
          <a:ext cx="1375549" cy="1088595"/>
        </a:xfrm>
        <a:prstGeom prst="chevron">
          <a:avLst>
            <a:gd name="adj" fmla="val 70610"/>
          </a:avLst>
        </a:prstGeom>
        <a:solidFill>
          <a:schemeClr val="accent2">
            <a:hueOff val="-7003545"/>
            <a:satOff val="-6320"/>
            <a:lumOff val="-1410"/>
            <a:alphaOff val="0"/>
          </a:schemeClr>
        </a:solidFill>
        <a:ln w="15875" cap="rnd" cmpd="sng" algn="ctr">
          <a:solidFill>
            <a:schemeClr val="accent2">
              <a:hueOff val="-7003545"/>
              <a:satOff val="-6320"/>
              <a:lumOff val="-14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CD348E-5E4D-452B-8D40-63514059647F}">
      <dsp:nvSpPr>
        <dsp:cNvPr id="0" name=""/>
        <dsp:cNvSpPr/>
      </dsp:nvSpPr>
      <dsp:spPr>
        <a:xfrm>
          <a:off x="3770907" y="4029177"/>
          <a:ext cx="1375549" cy="1088595"/>
        </a:xfrm>
        <a:prstGeom prst="chevron">
          <a:avLst>
            <a:gd name="adj" fmla="val 70610"/>
          </a:avLst>
        </a:prstGeom>
        <a:solidFill>
          <a:schemeClr val="accent2">
            <a:hueOff val="-7441267"/>
            <a:satOff val="-6715"/>
            <a:lumOff val="-1498"/>
            <a:alphaOff val="0"/>
          </a:schemeClr>
        </a:solidFill>
        <a:ln w="15875" cap="rnd" cmpd="sng" algn="ctr">
          <a:solidFill>
            <a:schemeClr val="accent2">
              <a:hueOff val="-7441267"/>
              <a:satOff val="-6715"/>
              <a:lumOff val="-14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8BF43F-3BE3-4B0F-8B55-DFA08A378FFB}">
      <dsp:nvSpPr>
        <dsp:cNvPr id="0" name=""/>
        <dsp:cNvSpPr/>
      </dsp:nvSpPr>
      <dsp:spPr>
        <a:xfrm>
          <a:off x="4597804" y="4029177"/>
          <a:ext cx="1375549" cy="1088595"/>
        </a:xfrm>
        <a:prstGeom prst="chevron">
          <a:avLst>
            <a:gd name="adj" fmla="val 70610"/>
          </a:avLst>
        </a:prstGeom>
        <a:solidFill>
          <a:schemeClr val="accent2">
            <a:hueOff val="-7878987"/>
            <a:satOff val="-7110"/>
            <a:lumOff val="-1586"/>
            <a:alphaOff val="0"/>
          </a:schemeClr>
        </a:solidFill>
        <a:ln w="15875" cap="rnd" cmpd="sng" algn="ctr">
          <a:solidFill>
            <a:schemeClr val="accent2">
              <a:hueOff val="-7878987"/>
              <a:satOff val="-7110"/>
              <a:lumOff val="-15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B04AF-2BEC-46D9-BAC2-904A8C10E918}">
      <dsp:nvSpPr>
        <dsp:cNvPr id="0" name=""/>
        <dsp:cNvSpPr/>
      </dsp:nvSpPr>
      <dsp:spPr>
        <a:xfrm>
          <a:off x="5424048" y="4029177"/>
          <a:ext cx="1375549" cy="1088595"/>
        </a:xfrm>
        <a:prstGeom prst="chevron">
          <a:avLst>
            <a:gd name="adj" fmla="val 70610"/>
          </a:avLst>
        </a:prstGeom>
        <a:solidFill>
          <a:schemeClr val="accent2">
            <a:hueOff val="-8316709"/>
            <a:satOff val="-7505"/>
            <a:lumOff val="-1674"/>
            <a:alphaOff val="0"/>
          </a:schemeClr>
        </a:solidFill>
        <a:ln w="15875" cap="rnd" cmpd="sng" algn="ctr">
          <a:solidFill>
            <a:schemeClr val="accent2">
              <a:hueOff val="-8316709"/>
              <a:satOff val="-7505"/>
              <a:lumOff val="-167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276E28-52D5-48CF-A9A6-B3B55DC46C7E}">
      <dsp:nvSpPr>
        <dsp:cNvPr id="0" name=""/>
        <dsp:cNvSpPr/>
      </dsp:nvSpPr>
      <dsp:spPr>
        <a:xfrm>
          <a:off x="6250946" y="4029177"/>
          <a:ext cx="1375549" cy="1088595"/>
        </a:xfrm>
        <a:prstGeom prst="chevron">
          <a:avLst>
            <a:gd name="adj" fmla="val 7061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40F9B9-B9B8-479C-963E-C711C7F52755}">
      <dsp:nvSpPr>
        <dsp:cNvPr id="0" name=""/>
        <dsp:cNvSpPr/>
      </dsp:nvSpPr>
      <dsp:spPr>
        <a:xfrm>
          <a:off x="-570674" y="3938078"/>
          <a:ext cx="9679229" cy="1270791"/>
        </a:xfrm>
        <a:prstGeom prst="rect">
          <a:avLst/>
        </a:prstGeom>
        <a:solidFill>
          <a:schemeClr val="lt1">
            <a:hueOff val="0"/>
            <a:satOff val="0"/>
            <a:lumOff val="0"/>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Inadequate alignment of programs and technical planning to directly address the priority areas identified by member states and the region, which results in the lack of ownership, collaboration and coordination among stakeholders. [unavailability of appropriate documents, tools needed to respond effectively to technical execution requirements in member states]</a:t>
          </a:r>
          <a:endParaRPr lang="en-US" sz="1800" kern="1200" dirty="0"/>
        </a:p>
      </dsp:txBody>
      <dsp:txXfrm>
        <a:off x="-570674" y="3938078"/>
        <a:ext cx="9679229" cy="1270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417005" y="355"/>
          <a:ext cx="8953551" cy="813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n-US" sz="1800" kern="1200" dirty="0" smtClean="0"/>
            <a:t>50% of GROUPS</a:t>
          </a:r>
          <a:endParaRPr lang="en-US" sz="1800" kern="1200" dirty="0"/>
        </a:p>
      </dsp:txBody>
      <dsp:txXfrm>
        <a:off x="-417005" y="355"/>
        <a:ext cx="8953551" cy="813959"/>
      </dsp:txXfrm>
    </dsp:sp>
    <dsp:sp modelId="{492828EC-BD6B-4B61-BE20-748A6C98FBBD}">
      <dsp:nvSpPr>
        <dsp:cNvPr id="0" name=""/>
        <dsp:cNvSpPr/>
      </dsp:nvSpPr>
      <dsp:spPr>
        <a:xfrm>
          <a:off x="604860" y="814314"/>
          <a:ext cx="2095131" cy="1658065"/>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1863332" y="814314"/>
          <a:ext cx="2095131" cy="1658065"/>
        </a:xfrm>
        <a:prstGeom prst="chevron">
          <a:avLst>
            <a:gd name="adj" fmla="val 70610"/>
          </a:avLst>
        </a:prstGeom>
        <a:solidFill>
          <a:schemeClr val="accent2">
            <a:hueOff val="-437722"/>
            <a:satOff val="-395"/>
            <a:lumOff val="-88"/>
            <a:alphaOff val="0"/>
          </a:schemeClr>
        </a:solidFill>
        <a:ln w="15875" cap="rnd" cmpd="sng" algn="ctr">
          <a:solidFill>
            <a:schemeClr val="accent2">
              <a:hueOff val="-437722"/>
              <a:satOff val="-395"/>
              <a:lumOff val="-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3122798" y="814314"/>
          <a:ext cx="2095131" cy="1658065"/>
        </a:xfrm>
        <a:prstGeom prst="chevron">
          <a:avLst>
            <a:gd name="adj" fmla="val 70610"/>
          </a:avLst>
        </a:prstGeom>
        <a:solidFill>
          <a:schemeClr val="accent2">
            <a:hueOff val="-875443"/>
            <a:satOff val="-790"/>
            <a:lumOff val="-176"/>
            <a:alphaOff val="0"/>
          </a:schemeClr>
        </a:solidFill>
        <a:ln w="15875" cap="rnd" cmpd="sng" algn="ctr">
          <a:solidFill>
            <a:schemeClr val="accent2">
              <a:hueOff val="-875443"/>
              <a:satOff val="-790"/>
              <a:lumOff val="-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4381269" y="814314"/>
          <a:ext cx="2095131" cy="1658065"/>
        </a:xfrm>
        <a:prstGeom prst="chevron">
          <a:avLst>
            <a:gd name="adj" fmla="val 70610"/>
          </a:avLst>
        </a:prstGeom>
        <a:solidFill>
          <a:schemeClr val="accent2">
            <a:hueOff val="-1313165"/>
            <a:satOff val="-1185"/>
            <a:lumOff val="-264"/>
            <a:alphaOff val="0"/>
          </a:schemeClr>
        </a:solidFill>
        <a:ln w="15875" cap="rnd" cmpd="sng" algn="ctr">
          <a:solidFill>
            <a:schemeClr val="accent2">
              <a:hueOff val="-1313165"/>
              <a:satOff val="-1185"/>
              <a:lumOff val="-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5640735" y="814314"/>
          <a:ext cx="2095131" cy="1658065"/>
        </a:xfrm>
        <a:prstGeom prst="chevron">
          <a:avLst>
            <a:gd name="adj" fmla="val 70610"/>
          </a:avLst>
        </a:prstGeom>
        <a:solidFill>
          <a:schemeClr val="accent2">
            <a:hueOff val="-1750886"/>
            <a:satOff val="-1580"/>
            <a:lumOff val="-352"/>
            <a:alphaOff val="0"/>
          </a:schemeClr>
        </a:solidFill>
        <a:ln w="15875" cap="rnd" cmpd="sng" algn="ctr">
          <a:solidFill>
            <a:schemeClr val="accent2">
              <a:hueOff val="-1750886"/>
              <a:satOff val="-1580"/>
              <a:lumOff val="-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6899207" y="814314"/>
          <a:ext cx="2095131" cy="1658065"/>
        </a:xfrm>
        <a:prstGeom prst="chevron">
          <a:avLst>
            <a:gd name="adj" fmla="val 70610"/>
          </a:avLst>
        </a:prstGeom>
        <a:solidFill>
          <a:schemeClr val="accent2">
            <a:hueOff val="-2188608"/>
            <a:satOff val="-1975"/>
            <a:lumOff val="-440"/>
            <a:alphaOff val="0"/>
          </a:schemeClr>
        </a:solidFill>
        <a:ln w="15875" cap="rnd" cmpd="sng" algn="ctr">
          <a:solidFill>
            <a:schemeClr val="accent2">
              <a:hueOff val="-2188608"/>
              <a:satOff val="-1975"/>
              <a:lumOff val="-4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8158673" y="814314"/>
          <a:ext cx="2095131" cy="1658065"/>
        </a:xfrm>
        <a:prstGeom prst="chevron">
          <a:avLst>
            <a:gd name="adj" fmla="val 70610"/>
          </a:avLst>
        </a:prstGeom>
        <a:solidFill>
          <a:schemeClr val="accent2">
            <a:hueOff val="-2626329"/>
            <a:satOff val="-2370"/>
            <a:lumOff val="-529"/>
            <a:alphaOff val="0"/>
          </a:schemeClr>
        </a:solidFill>
        <a:ln w="15875" cap="rnd" cmpd="sng" algn="ctr">
          <a:solidFill>
            <a:schemeClr val="accent2">
              <a:hueOff val="-2626329"/>
              <a:satOff val="-2370"/>
              <a:lumOff val="-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417005" y="980120"/>
          <a:ext cx="11113679" cy="1326452"/>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Continuous loss of built capacity of technical staff in Public sector. Limited Absorptive &amp; Implementation Capacity result in challenges with execution even if we have access to external resources. Deficiencies with Human Resource Capacities and areas of competence within the Institute and the limited adsorptive capacities within the national authorities to articulate and respond to their challenges/ national demands as well as execution of TC actions]</a:t>
          </a:r>
          <a:endParaRPr lang="en-US" sz="1800" kern="1200" dirty="0"/>
        </a:p>
      </dsp:txBody>
      <dsp:txXfrm>
        <a:off x="-417005" y="980120"/>
        <a:ext cx="11113679" cy="1326452"/>
      </dsp:txXfrm>
    </dsp:sp>
    <dsp:sp modelId="{6CD79148-E52B-4257-BD8C-BF4BD093D159}">
      <dsp:nvSpPr>
        <dsp:cNvPr id="0" name=""/>
        <dsp:cNvSpPr/>
      </dsp:nvSpPr>
      <dsp:spPr>
        <a:xfrm>
          <a:off x="-417005" y="2592336"/>
          <a:ext cx="8953551" cy="813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n-US" sz="1800" kern="1200" dirty="0" smtClean="0"/>
            <a:t>25% of GROUPS</a:t>
          </a:r>
          <a:endParaRPr lang="en-US" sz="1800" kern="1200" dirty="0"/>
        </a:p>
      </dsp:txBody>
      <dsp:txXfrm>
        <a:off x="-417005" y="2592336"/>
        <a:ext cx="8953551" cy="813959"/>
      </dsp:txXfrm>
    </dsp:sp>
    <dsp:sp modelId="{21E16EB2-9554-42E2-9A91-D727DF51B870}">
      <dsp:nvSpPr>
        <dsp:cNvPr id="0" name=""/>
        <dsp:cNvSpPr/>
      </dsp:nvSpPr>
      <dsp:spPr>
        <a:xfrm>
          <a:off x="423325" y="3406296"/>
          <a:ext cx="2095131" cy="1658065"/>
        </a:xfrm>
        <a:prstGeom prst="chevron">
          <a:avLst>
            <a:gd name="adj" fmla="val 70610"/>
          </a:avLst>
        </a:prstGeom>
        <a:solidFill>
          <a:schemeClr val="accent2">
            <a:hueOff val="-3064051"/>
            <a:satOff val="-2765"/>
            <a:lumOff val="-617"/>
            <a:alphaOff val="0"/>
          </a:schemeClr>
        </a:solidFill>
        <a:ln w="15875" cap="rnd" cmpd="sng" algn="ctr">
          <a:solidFill>
            <a:schemeClr val="accent2">
              <a:hueOff val="-3064051"/>
              <a:satOff val="-2765"/>
              <a:lumOff val="-6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48A81-002B-469A-9105-DB91B1E574B8}">
      <dsp:nvSpPr>
        <dsp:cNvPr id="0" name=""/>
        <dsp:cNvSpPr/>
      </dsp:nvSpPr>
      <dsp:spPr>
        <a:xfrm>
          <a:off x="1681797" y="3406296"/>
          <a:ext cx="2095131" cy="1658065"/>
        </a:xfrm>
        <a:prstGeom prst="chevron">
          <a:avLst>
            <a:gd name="adj" fmla="val 70610"/>
          </a:avLst>
        </a:prstGeom>
        <a:solidFill>
          <a:schemeClr val="accent2">
            <a:hueOff val="-3501772"/>
            <a:satOff val="-3160"/>
            <a:lumOff val="-705"/>
            <a:alphaOff val="0"/>
          </a:schemeClr>
        </a:solidFill>
        <a:ln w="15875" cap="rnd" cmpd="sng" algn="ctr">
          <a:solidFill>
            <a:schemeClr val="accent2">
              <a:hueOff val="-3501772"/>
              <a:satOff val="-3160"/>
              <a:lumOff val="-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0BE75-A086-45DB-A780-CF9CF0D02FA1}">
      <dsp:nvSpPr>
        <dsp:cNvPr id="0" name=""/>
        <dsp:cNvSpPr/>
      </dsp:nvSpPr>
      <dsp:spPr>
        <a:xfrm>
          <a:off x="2941263" y="3406296"/>
          <a:ext cx="2095131" cy="1658065"/>
        </a:xfrm>
        <a:prstGeom prst="chevron">
          <a:avLst>
            <a:gd name="adj" fmla="val 70610"/>
          </a:avLst>
        </a:prstGeom>
        <a:solidFill>
          <a:schemeClr val="accent2">
            <a:hueOff val="-3939494"/>
            <a:satOff val="-3555"/>
            <a:lumOff val="-793"/>
            <a:alphaOff val="0"/>
          </a:schemeClr>
        </a:solidFill>
        <a:ln w="15875" cap="rnd" cmpd="sng" algn="ctr">
          <a:solidFill>
            <a:schemeClr val="accent2">
              <a:hueOff val="-3939494"/>
              <a:satOff val="-3555"/>
              <a:lumOff val="-7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5CB11-8BE7-4C98-8E0A-C106CD11E19E}">
      <dsp:nvSpPr>
        <dsp:cNvPr id="0" name=""/>
        <dsp:cNvSpPr/>
      </dsp:nvSpPr>
      <dsp:spPr>
        <a:xfrm>
          <a:off x="4199734" y="3406296"/>
          <a:ext cx="2095131" cy="1658065"/>
        </a:xfrm>
        <a:prstGeom prst="chevron">
          <a:avLst>
            <a:gd name="adj" fmla="val 70610"/>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4DDE8-164C-4DCB-A32E-D0A167101679}">
      <dsp:nvSpPr>
        <dsp:cNvPr id="0" name=""/>
        <dsp:cNvSpPr/>
      </dsp:nvSpPr>
      <dsp:spPr>
        <a:xfrm>
          <a:off x="5459200" y="3406296"/>
          <a:ext cx="2095131" cy="1658065"/>
        </a:xfrm>
        <a:prstGeom prst="chevron">
          <a:avLst>
            <a:gd name="adj" fmla="val 70610"/>
          </a:avLst>
        </a:prstGeom>
        <a:solidFill>
          <a:schemeClr val="accent2">
            <a:hueOff val="-4814937"/>
            <a:satOff val="-4345"/>
            <a:lumOff val="-969"/>
            <a:alphaOff val="0"/>
          </a:schemeClr>
        </a:solidFill>
        <a:ln w="15875" cap="rnd" cmpd="sng" algn="ctr">
          <a:solidFill>
            <a:schemeClr val="accent2">
              <a:hueOff val="-4814937"/>
              <a:satOff val="-4345"/>
              <a:lumOff val="-9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3FE51-CB64-495F-BA3A-FE6802FBF639}">
      <dsp:nvSpPr>
        <dsp:cNvPr id="0" name=""/>
        <dsp:cNvSpPr/>
      </dsp:nvSpPr>
      <dsp:spPr>
        <a:xfrm>
          <a:off x="6717672" y="3406296"/>
          <a:ext cx="2095131" cy="1658065"/>
        </a:xfrm>
        <a:prstGeom prst="chevron">
          <a:avLst>
            <a:gd name="adj" fmla="val 70610"/>
          </a:avLst>
        </a:prstGeom>
        <a:solidFill>
          <a:schemeClr val="accent2">
            <a:hueOff val="-5252659"/>
            <a:satOff val="-4740"/>
            <a:lumOff val="-1057"/>
            <a:alphaOff val="0"/>
          </a:schemeClr>
        </a:solidFill>
        <a:ln w="15875" cap="rnd" cmpd="sng" algn="ctr">
          <a:solidFill>
            <a:schemeClr val="accent2">
              <a:hueOff val="-5252659"/>
              <a:satOff val="-4740"/>
              <a:lumOff val="-10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E2A86-6337-4CCA-8886-E814E82FB48F}">
      <dsp:nvSpPr>
        <dsp:cNvPr id="0" name=""/>
        <dsp:cNvSpPr/>
      </dsp:nvSpPr>
      <dsp:spPr>
        <a:xfrm>
          <a:off x="7977138" y="3406296"/>
          <a:ext cx="2095131" cy="1658065"/>
        </a:xfrm>
        <a:prstGeom prst="chevron">
          <a:avLst>
            <a:gd name="adj" fmla="val 70610"/>
          </a:avLst>
        </a:prstGeom>
        <a:solidFill>
          <a:schemeClr val="accent2">
            <a:hueOff val="-5690380"/>
            <a:satOff val="-5135"/>
            <a:lumOff val="-1145"/>
            <a:alphaOff val="0"/>
          </a:schemeClr>
        </a:solidFill>
        <a:ln w="15875" cap="rnd" cmpd="sng" algn="ctr">
          <a:solidFill>
            <a:schemeClr val="accent2">
              <a:hueOff val="-5690380"/>
              <a:satOff val="-5135"/>
              <a:lumOff val="-11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36B00D-6795-4B75-9B52-A997902F7E28}">
      <dsp:nvSpPr>
        <dsp:cNvPr id="0" name=""/>
        <dsp:cNvSpPr/>
      </dsp:nvSpPr>
      <dsp:spPr>
        <a:xfrm>
          <a:off x="-417005" y="3572102"/>
          <a:ext cx="10750609" cy="1326452"/>
        </a:xfrm>
        <a:prstGeom prst="rect">
          <a:avLst/>
        </a:prstGeom>
        <a:solidFill>
          <a:schemeClr val="lt1">
            <a:hueOff val="0"/>
            <a:satOff val="0"/>
            <a:lumOff val="0"/>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The amount of demands placed on IICA offices is greater than the available resources at any given point, and this is exacerbated by limited capacity for resource mobilization </a:t>
          </a:r>
          <a:endParaRPr lang="en-US" sz="1800" kern="1200" dirty="0"/>
        </a:p>
      </dsp:txBody>
      <dsp:txXfrm>
        <a:off x="-417005" y="3572102"/>
        <a:ext cx="10750609" cy="1326452"/>
      </dsp:txXfrm>
    </dsp:sp>
    <dsp:sp modelId="{9595029F-6CE0-4C64-BD1F-498528397FB5}">
      <dsp:nvSpPr>
        <dsp:cNvPr id="0" name=""/>
        <dsp:cNvSpPr/>
      </dsp:nvSpPr>
      <dsp:spPr>
        <a:xfrm>
          <a:off x="-417005" y="5184318"/>
          <a:ext cx="8953551" cy="8139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417005" y="5184318"/>
        <a:ext cx="8953551" cy="813959"/>
      </dsp:txXfrm>
    </dsp:sp>
    <dsp:sp modelId="{10E7B985-19F5-477E-A713-4E849B1F235F}">
      <dsp:nvSpPr>
        <dsp:cNvPr id="0" name=""/>
        <dsp:cNvSpPr/>
      </dsp:nvSpPr>
      <dsp:spPr>
        <a:xfrm>
          <a:off x="-417005" y="5998278"/>
          <a:ext cx="1193806" cy="198967"/>
        </a:xfrm>
        <a:prstGeom prst="parallelogram">
          <a:avLst>
            <a:gd name="adj" fmla="val 140840"/>
          </a:avLst>
        </a:prstGeom>
        <a:solidFill>
          <a:schemeClr val="accent2">
            <a:hueOff val="-6128102"/>
            <a:satOff val="-5530"/>
            <a:lumOff val="-1233"/>
            <a:alphaOff val="0"/>
          </a:schemeClr>
        </a:solidFill>
        <a:ln w="15875" cap="rnd" cmpd="sng" algn="ctr">
          <a:solidFill>
            <a:schemeClr val="accent2">
              <a:hueOff val="-6128102"/>
              <a:satOff val="-5530"/>
              <a:lumOff val="-12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39AE1C-5E7E-4521-9324-43D4036BC97C}">
      <dsp:nvSpPr>
        <dsp:cNvPr id="0" name=""/>
        <dsp:cNvSpPr/>
      </dsp:nvSpPr>
      <dsp:spPr>
        <a:xfrm>
          <a:off x="846440" y="5998278"/>
          <a:ext cx="1193806" cy="198967"/>
        </a:xfrm>
        <a:prstGeom prst="parallelogram">
          <a:avLst>
            <a:gd name="adj" fmla="val 140840"/>
          </a:avLst>
        </a:prstGeom>
        <a:solidFill>
          <a:schemeClr val="accent2">
            <a:hueOff val="-6565823"/>
            <a:satOff val="-5925"/>
            <a:lumOff val="-1321"/>
            <a:alphaOff val="0"/>
          </a:schemeClr>
        </a:solidFill>
        <a:ln w="15875" cap="rnd" cmpd="sng" algn="ctr">
          <a:solidFill>
            <a:schemeClr val="accent2">
              <a:hueOff val="-6565823"/>
              <a:satOff val="-5925"/>
              <a:lumOff val="-13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A4A9BA-01A1-4134-B3F0-B9045AE3947F}">
      <dsp:nvSpPr>
        <dsp:cNvPr id="0" name=""/>
        <dsp:cNvSpPr/>
      </dsp:nvSpPr>
      <dsp:spPr>
        <a:xfrm>
          <a:off x="2109886" y="5998278"/>
          <a:ext cx="1193806" cy="198967"/>
        </a:xfrm>
        <a:prstGeom prst="parallelogram">
          <a:avLst>
            <a:gd name="adj" fmla="val 140840"/>
          </a:avLst>
        </a:prstGeom>
        <a:solidFill>
          <a:schemeClr val="accent2">
            <a:hueOff val="-7003545"/>
            <a:satOff val="-6320"/>
            <a:lumOff val="-1410"/>
            <a:alphaOff val="0"/>
          </a:schemeClr>
        </a:solidFill>
        <a:ln w="15875" cap="rnd" cmpd="sng" algn="ctr">
          <a:solidFill>
            <a:schemeClr val="accent2">
              <a:hueOff val="-7003545"/>
              <a:satOff val="-6320"/>
              <a:lumOff val="-14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16266-76A8-44C3-9850-3E923939D1D7}">
      <dsp:nvSpPr>
        <dsp:cNvPr id="0" name=""/>
        <dsp:cNvSpPr/>
      </dsp:nvSpPr>
      <dsp:spPr>
        <a:xfrm>
          <a:off x="3373331" y="5998278"/>
          <a:ext cx="1193806" cy="198967"/>
        </a:xfrm>
        <a:prstGeom prst="parallelogram">
          <a:avLst>
            <a:gd name="adj" fmla="val 140840"/>
          </a:avLst>
        </a:prstGeom>
        <a:solidFill>
          <a:schemeClr val="accent2">
            <a:hueOff val="-7441267"/>
            <a:satOff val="-6715"/>
            <a:lumOff val="-1498"/>
            <a:alphaOff val="0"/>
          </a:schemeClr>
        </a:solidFill>
        <a:ln w="15875" cap="rnd" cmpd="sng" algn="ctr">
          <a:solidFill>
            <a:schemeClr val="accent2">
              <a:hueOff val="-7441267"/>
              <a:satOff val="-6715"/>
              <a:lumOff val="-14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209005-4386-468E-827D-96F861AA9D6D}">
      <dsp:nvSpPr>
        <dsp:cNvPr id="0" name=""/>
        <dsp:cNvSpPr/>
      </dsp:nvSpPr>
      <dsp:spPr>
        <a:xfrm>
          <a:off x="4636777" y="5998278"/>
          <a:ext cx="1193806" cy="198967"/>
        </a:xfrm>
        <a:prstGeom prst="parallelogram">
          <a:avLst>
            <a:gd name="adj" fmla="val 140840"/>
          </a:avLst>
        </a:prstGeom>
        <a:solidFill>
          <a:schemeClr val="accent2">
            <a:hueOff val="-7878987"/>
            <a:satOff val="-7110"/>
            <a:lumOff val="-1586"/>
            <a:alphaOff val="0"/>
          </a:schemeClr>
        </a:solidFill>
        <a:ln w="15875" cap="rnd" cmpd="sng" algn="ctr">
          <a:solidFill>
            <a:schemeClr val="accent2">
              <a:hueOff val="-7878987"/>
              <a:satOff val="-7110"/>
              <a:lumOff val="-15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02CA19-18A7-4B87-B662-59F72B349CB1}">
      <dsp:nvSpPr>
        <dsp:cNvPr id="0" name=""/>
        <dsp:cNvSpPr/>
      </dsp:nvSpPr>
      <dsp:spPr>
        <a:xfrm>
          <a:off x="5900223" y="5998278"/>
          <a:ext cx="1193806" cy="198967"/>
        </a:xfrm>
        <a:prstGeom prst="parallelogram">
          <a:avLst>
            <a:gd name="adj" fmla="val 140840"/>
          </a:avLst>
        </a:prstGeom>
        <a:solidFill>
          <a:schemeClr val="accent2">
            <a:hueOff val="-8316709"/>
            <a:satOff val="-7505"/>
            <a:lumOff val="-1674"/>
            <a:alphaOff val="0"/>
          </a:schemeClr>
        </a:solidFill>
        <a:ln w="15875" cap="rnd" cmpd="sng" algn="ctr">
          <a:solidFill>
            <a:schemeClr val="accent2">
              <a:hueOff val="-8316709"/>
              <a:satOff val="-7505"/>
              <a:lumOff val="-167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33200-531E-48E7-957B-DA3AAFCB77EE}">
      <dsp:nvSpPr>
        <dsp:cNvPr id="0" name=""/>
        <dsp:cNvSpPr/>
      </dsp:nvSpPr>
      <dsp:spPr>
        <a:xfrm>
          <a:off x="7163668" y="5998278"/>
          <a:ext cx="1193806" cy="198967"/>
        </a:xfrm>
        <a:prstGeom prst="parallelogram">
          <a:avLst>
            <a:gd name="adj" fmla="val 14084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105726" y="189921"/>
          <a:ext cx="8577635" cy="779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105726" y="189921"/>
        <a:ext cx="8577635" cy="779785"/>
      </dsp:txXfrm>
    </dsp:sp>
    <dsp:sp modelId="{492828EC-BD6B-4B61-BE20-748A6C98FBBD}">
      <dsp:nvSpPr>
        <dsp:cNvPr id="0" name=""/>
        <dsp:cNvSpPr/>
      </dsp:nvSpPr>
      <dsp:spPr>
        <a:xfrm>
          <a:off x="181148" y="969706"/>
          <a:ext cx="2007166" cy="1588450"/>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1386782" y="969706"/>
          <a:ext cx="2007166" cy="1588450"/>
        </a:xfrm>
        <a:prstGeom prst="chevron">
          <a:avLst>
            <a:gd name="adj" fmla="val 70610"/>
          </a:avLst>
        </a:prstGeom>
        <a:solidFill>
          <a:schemeClr val="accent2">
            <a:hueOff val="-673418"/>
            <a:satOff val="-608"/>
            <a:lumOff val="-136"/>
            <a:alphaOff val="0"/>
          </a:schemeClr>
        </a:solidFill>
        <a:ln w="15875" cap="rnd" cmpd="sng" algn="ctr">
          <a:solidFill>
            <a:schemeClr val="accent2">
              <a:hueOff val="-673418"/>
              <a:satOff val="-608"/>
              <a:lumOff val="-1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2593369" y="969706"/>
          <a:ext cx="2007166" cy="1588450"/>
        </a:xfrm>
        <a:prstGeom prst="chevron">
          <a:avLst>
            <a:gd name="adj" fmla="val 70610"/>
          </a:avLst>
        </a:prstGeom>
        <a:solidFill>
          <a:schemeClr val="accent2">
            <a:hueOff val="-1346836"/>
            <a:satOff val="-1215"/>
            <a:lumOff val="-271"/>
            <a:alphaOff val="0"/>
          </a:schemeClr>
        </a:solidFill>
        <a:ln w="15875" cap="rnd" cmpd="sng" algn="ctr">
          <a:solidFill>
            <a:schemeClr val="accent2">
              <a:hueOff val="-1346836"/>
              <a:satOff val="-1215"/>
              <a:lumOff val="-2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3799004" y="969706"/>
          <a:ext cx="2007166" cy="1588450"/>
        </a:xfrm>
        <a:prstGeom prst="chevron">
          <a:avLst>
            <a:gd name="adj" fmla="val 70610"/>
          </a:avLst>
        </a:prstGeom>
        <a:solidFill>
          <a:schemeClr val="accent2">
            <a:hueOff val="-2020253"/>
            <a:satOff val="-1823"/>
            <a:lumOff val="-407"/>
            <a:alphaOff val="0"/>
          </a:schemeClr>
        </a:solidFill>
        <a:ln w="15875" cap="rnd" cmpd="sng" algn="ctr">
          <a:solidFill>
            <a:schemeClr val="accent2">
              <a:hueOff val="-2020253"/>
              <a:satOff val="-1823"/>
              <a:lumOff val="-40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5005591" y="969706"/>
          <a:ext cx="2007166" cy="1588450"/>
        </a:xfrm>
        <a:prstGeom prst="chevron">
          <a:avLst>
            <a:gd name="adj" fmla="val 70610"/>
          </a:avLst>
        </a:prstGeom>
        <a:solidFill>
          <a:schemeClr val="accent2">
            <a:hueOff val="-2693671"/>
            <a:satOff val="-2431"/>
            <a:lumOff val="-542"/>
            <a:alphaOff val="0"/>
          </a:schemeClr>
        </a:solidFill>
        <a:ln w="15875" cap="rnd" cmpd="sng" algn="ctr">
          <a:solidFill>
            <a:schemeClr val="accent2">
              <a:hueOff val="-2693671"/>
              <a:satOff val="-2431"/>
              <a:lumOff val="-54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6211225" y="969706"/>
          <a:ext cx="2007166" cy="1588450"/>
        </a:xfrm>
        <a:prstGeom prst="chevron">
          <a:avLst>
            <a:gd name="adj" fmla="val 70610"/>
          </a:avLst>
        </a:prstGeom>
        <a:solidFill>
          <a:schemeClr val="accent2">
            <a:hueOff val="-3367089"/>
            <a:satOff val="-3038"/>
            <a:lumOff val="-678"/>
            <a:alphaOff val="0"/>
          </a:schemeClr>
        </a:solidFill>
        <a:ln w="15875" cap="rnd" cmpd="sng" algn="ctr">
          <a:solidFill>
            <a:schemeClr val="accent2">
              <a:hueOff val="-3367089"/>
              <a:satOff val="-3038"/>
              <a:lumOff val="-6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7417813" y="969706"/>
          <a:ext cx="2007166" cy="1588450"/>
        </a:xfrm>
        <a:prstGeom prst="chevron">
          <a:avLst>
            <a:gd name="adj" fmla="val 70610"/>
          </a:avLst>
        </a:prstGeom>
        <a:solidFill>
          <a:schemeClr val="accent2">
            <a:hueOff val="-4040506"/>
            <a:satOff val="-3646"/>
            <a:lumOff val="-813"/>
            <a:alphaOff val="0"/>
          </a:schemeClr>
        </a:solidFill>
        <a:ln w="15875" cap="rnd" cmpd="sng" algn="ctr">
          <a:solidFill>
            <a:schemeClr val="accent2">
              <a:hueOff val="-4040506"/>
              <a:satOff val="-3646"/>
              <a:lumOff val="-81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105726" y="1128551"/>
          <a:ext cx="8839988" cy="1270760"/>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just" defTabSz="933450">
            <a:lnSpc>
              <a:spcPct val="90000"/>
            </a:lnSpc>
            <a:spcBef>
              <a:spcPct val="0"/>
            </a:spcBef>
            <a:spcAft>
              <a:spcPct val="35000"/>
            </a:spcAft>
          </a:pPr>
          <a:r>
            <a:rPr lang="en-US" sz="2100" kern="1200" dirty="0" smtClean="0"/>
            <a:t>Direct engagement through consultations with relevant stakeholders at the national, regional and hemispheric level. </a:t>
          </a:r>
          <a:endParaRPr lang="en-US" sz="2100" kern="1200" dirty="0"/>
        </a:p>
      </dsp:txBody>
      <dsp:txXfrm>
        <a:off x="105726" y="1128551"/>
        <a:ext cx="8839988" cy="1270760"/>
      </dsp:txXfrm>
    </dsp:sp>
    <dsp:sp modelId="{6CD79148-E52B-4257-BD8C-BF4BD093D159}">
      <dsp:nvSpPr>
        <dsp:cNvPr id="0" name=""/>
        <dsp:cNvSpPr/>
      </dsp:nvSpPr>
      <dsp:spPr>
        <a:xfrm>
          <a:off x="105726" y="2662571"/>
          <a:ext cx="8577635" cy="779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105726" y="2662571"/>
        <a:ext cx="8577635" cy="779785"/>
      </dsp:txXfrm>
    </dsp:sp>
    <dsp:sp modelId="{21E16EB2-9554-42E2-9A91-D727DF51B870}">
      <dsp:nvSpPr>
        <dsp:cNvPr id="0" name=""/>
        <dsp:cNvSpPr/>
      </dsp:nvSpPr>
      <dsp:spPr>
        <a:xfrm>
          <a:off x="114936" y="3442356"/>
          <a:ext cx="2007166" cy="1588450"/>
        </a:xfrm>
        <a:prstGeom prst="chevron">
          <a:avLst>
            <a:gd name="adj" fmla="val 70610"/>
          </a:avLst>
        </a:prstGeom>
        <a:solidFill>
          <a:schemeClr val="accent2">
            <a:hueOff val="-4713924"/>
            <a:satOff val="-4254"/>
            <a:lumOff val="-949"/>
            <a:alphaOff val="0"/>
          </a:schemeClr>
        </a:solidFill>
        <a:ln w="15875" cap="rnd" cmpd="sng" algn="ctr">
          <a:solidFill>
            <a:schemeClr val="accent2">
              <a:hueOff val="-4713924"/>
              <a:satOff val="-4254"/>
              <a:lumOff val="-9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48A81-002B-469A-9105-DB91B1E574B8}">
      <dsp:nvSpPr>
        <dsp:cNvPr id="0" name=""/>
        <dsp:cNvSpPr/>
      </dsp:nvSpPr>
      <dsp:spPr>
        <a:xfrm>
          <a:off x="1320571" y="3442356"/>
          <a:ext cx="2007166" cy="1588450"/>
        </a:xfrm>
        <a:prstGeom prst="chevron">
          <a:avLst>
            <a:gd name="adj" fmla="val 70610"/>
          </a:avLst>
        </a:prstGeom>
        <a:solidFill>
          <a:schemeClr val="accent2">
            <a:hueOff val="-5387342"/>
            <a:satOff val="-4862"/>
            <a:lumOff val="-1084"/>
            <a:alphaOff val="0"/>
          </a:schemeClr>
        </a:solidFill>
        <a:ln w="15875" cap="rnd" cmpd="sng" algn="ctr">
          <a:solidFill>
            <a:schemeClr val="accent2">
              <a:hueOff val="-5387342"/>
              <a:satOff val="-4862"/>
              <a:lumOff val="-10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0BE75-A086-45DB-A780-CF9CF0D02FA1}">
      <dsp:nvSpPr>
        <dsp:cNvPr id="0" name=""/>
        <dsp:cNvSpPr/>
      </dsp:nvSpPr>
      <dsp:spPr>
        <a:xfrm>
          <a:off x="2527158" y="3442356"/>
          <a:ext cx="2007166" cy="1588450"/>
        </a:xfrm>
        <a:prstGeom prst="chevron">
          <a:avLst>
            <a:gd name="adj" fmla="val 70610"/>
          </a:avLst>
        </a:prstGeom>
        <a:solidFill>
          <a:schemeClr val="accent2">
            <a:hueOff val="-6060760"/>
            <a:satOff val="-5469"/>
            <a:lumOff val="-1220"/>
            <a:alphaOff val="0"/>
          </a:schemeClr>
        </a:solidFill>
        <a:ln w="15875" cap="rnd" cmpd="sng" algn="ctr">
          <a:solidFill>
            <a:schemeClr val="accent2">
              <a:hueOff val="-6060760"/>
              <a:satOff val="-5469"/>
              <a:lumOff val="-12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5CB11-8BE7-4C98-8E0A-C106CD11E19E}">
      <dsp:nvSpPr>
        <dsp:cNvPr id="0" name=""/>
        <dsp:cNvSpPr/>
      </dsp:nvSpPr>
      <dsp:spPr>
        <a:xfrm>
          <a:off x="3732792" y="3442356"/>
          <a:ext cx="2007166" cy="1588450"/>
        </a:xfrm>
        <a:prstGeom prst="chevron">
          <a:avLst>
            <a:gd name="adj" fmla="val 70610"/>
          </a:avLst>
        </a:prstGeom>
        <a:solidFill>
          <a:schemeClr val="accent2">
            <a:hueOff val="-6734178"/>
            <a:satOff val="-6077"/>
            <a:lumOff val="-1355"/>
            <a:alphaOff val="0"/>
          </a:schemeClr>
        </a:solidFill>
        <a:ln w="15875" cap="rnd" cmpd="sng" algn="ctr">
          <a:solidFill>
            <a:schemeClr val="accent2">
              <a:hueOff val="-6734178"/>
              <a:satOff val="-6077"/>
              <a:lumOff val="-13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4DDE8-164C-4DCB-A32E-D0A167101679}">
      <dsp:nvSpPr>
        <dsp:cNvPr id="0" name=""/>
        <dsp:cNvSpPr/>
      </dsp:nvSpPr>
      <dsp:spPr>
        <a:xfrm>
          <a:off x="4939380" y="3442356"/>
          <a:ext cx="2007166" cy="1588450"/>
        </a:xfrm>
        <a:prstGeom prst="chevron">
          <a:avLst>
            <a:gd name="adj" fmla="val 70610"/>
          </a:avLst>
        </a:prstGeom>
        <a:solidFill>
          <a:schemeClr val="accent2">
            <a:hueOff val="-7407595"/>
            <a:satOff val="-6685"/>
            <a:lumOff val="-1491"/>
            <a:alphaOff val="0"/>
          </a:schemeClr>
        </a:solidFill>
        <a:ln w="15875" cap="rnd" cmpd="sng" algn="ctr">
          <a:solidFill>
            <a:schemeClr val="accent2">
              <a:hueOff val="-7407595"/>
              <a:satOff val="-6685"/>
              <a:lumOff val="-14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3FE51-CB64-495F-BA3A-FE6802FBF639}">
      <dsp:nvSpPr>
        <dsp:cNvPr id="0" name=""/>
        <dsp:cNvSpPr/>
      </dsp:nvSpPr>
      <dsp:spPr>
        <a:xfrm>
          <a:off x="6145014" y="3442356"/>
          <a:ext cx="2007166" cy="1588450"/>
        </a:xfrm>
        <a:prstGeom prst="chevron">
          <a:avLst>
            <a:gd name="adj" fmla="val 70610"/>
          </a:avLst>
        </a:prstGeom>
        <a:solidFill>
          <a:schemeClr val="accent2">
            <a:hueOff val="-8081013"/>
            <a:satOff val="-7292"/>
            <a:lumOff val="-1626"/>
            <a:alphaOff val="0"/>
          </a:schemeClr>
        </a:solidFill>
        <a:ln w="15875" cap="rnd" cmpd="sng" algn="ctr">
          <a:solidFill>
            <a:schemeClr val="accent2">
              <a:hueOff val="-8081013"/>
              <a:satOff val="-7292"/>
              <a:lumOff val="-162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E2A86-6337-4CCA-8886-E814E82FB48F}">
      <dsp:nvSpPr>
        <dsp:cNvPr id="0" name=""/>
        <dsp:cNvSpPr/>
      </dsp:nvSpPr>
      <dsp:spPr>
        <a:xfrm>
          <a:off x="7351601" y="3442356"/>
          <a:ext cx="2007166" cy="1588450"/>
        </a:xfrm>
        <a:prstGeom prst="chevron">
          <a:avLst>
            <a:gd name="adj" fmla="val 7061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36B00D-6795-4B75-9B52-A997902F7E28}">
      <dsp:nvSpPr>
        <dsp:cNvPr id="0" name=""/>
        <dsp:cNvSpPr/>
      </dsp:nvSpPr>
      <dsp:spPr>
        <a:xfrm>
          <a:off x="105726" y="3601201"/>
          <a:ext cx="8707565" cy="1270760"/>
        </a:xfrm>
        <a:prstGeom prst="rect">
          <a:avLst/>
        </a:prstGeom>
        <a:solidFill>
          <a:schemeClr val="lt1">
            <a:hueOff val="0"/>
            <a:satOff val="0"/>
            <a:lumOff val="0"/>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just" defTabSz="933450">
            <a:lnSpc>
              <a:spcPct val="90000"/>
            </a:lnSpc>
            <a:spcBef>
              <a:spcPct val="0"/>
            </a:spcBef>
            <a:spcAft>
              <a:spcPct val="35000"/>
            </a:spcAft>
          </a:pPr>
          <a:r>
            <a:rPr lang="en-US" sz="2100" kern="1200" dirty="0" smtClean="0"/>
            <a:t>IICA conduct needs assessment both at the national and regional levels and disseminate results to ensure that the priorities, opportunities and synergies are identified and realized.</a:t>
          </a:r>
          <a:endParaRPr lang="en-US" sz="2100" kern="1200" dirty="0"/>
        </a:p>
      </dsp:txBody>
      <dsp:txXfrm>
        <a:off x="105726" y="3601201"/>
        <a:ext cx="8707565" cy="12707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1117042" y="1754"/>
          <a:ext cx="7088941" cy="644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a:lnSpc>
              <a:spcPct val="90000"/>
            </a:lnSpc>
            <a:spcBef>
              <a:spcPct val="0"/>
            </a:spcBef>
            <a:spcAft>
              <a:spcPct val="35000"/>
            </a:spcAft>
          </a:pPr>
          <a:endParaRPr lang="en-US" sz="1700" kern="1200" dirty="0"/>
        </a:p>
      </dsp:txBody>
      <dsp:txXfrm>
        <a:off x="-1117042" y="1754"/>
        <a:ext cx="7088941" cy="644449"/>
      </dsp:txXfrm>
    </dsp:sp>
    <dsp:sp modelId="{492828EC-BD6B-4B61-BE20-748A6C98FBBD}">
      <dsp:nvSpPr>
        <dsp:cNvPr id="0" name=""/>
        <dsp:cNvSpPr/>
      </dsp:nvSpPr>
      <dsp:spPr>
        <a:xfrm>
          <a:off x="1177138" y="646203"/>
          <a:ext cx="1658812" cy="1312766"/>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2173528" y="646203"/>
          <a:ext cx="1658812" cy="1312766"/>
        </a:xfrm>
        <a:prstGeom prst="chevron">
          <a:avLst>
            <a:gd name="adj" fmla="val 70610"/>
          </a:avLst>
        </a:prstGeom>
        <a:solidFill>
          <a:schemeClr val="accent2">
            <a:hueOff val="-437722"/>
            <a:satOff val="-395"/>
            <a:lumOff val="-88"/>
            <a:alphaOff val="0"/>
          </a:schemeClr>
        </a:solidFill>
        <a:ln w="15875" cap="rnd" cmpd="sng" algn="ctr">
          <a:solidFill>
            <a:schemeClr val="accent2">
              <a:hueOff val="-437722"/>
              <a:satOff val="-395"/>
              <a:lumOff val="-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3170706" y="646203"/>
          <a:ext cx="1658812" cy="1312766"/>
        </a:xfrm>
        <a:prstGeom prst="chevron">
          <a:avLst>
            <a:gd name="adj" fmla="val 70610"/>
          </a:avLst>
        </a:prstGeom>
        <a:solidFill>
          <a:schemeClr val="accent2">
            <a:hueOff val="-875443"/>
            <a:satOff val="-790"/>
            <a:lumOff val="-176"/>
            <a:alphaOff val="0"/>
          </a:schemeClr>
        </a:solidFill>
        <a:ln w="15875" cap="rnd" cmpd="sng" algn="ctr">
          <a:solidFill>
            <a:schemeClr val="accent2">
              <a:hueOff val="-875443"/>
              <a:satOff val="-790"/>
              <a:lumOff val="-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4167096" y="646203"/>
          <a:ext cx="1658812" cy="1312766"/>
        </a:xfrm>
        <a:prstGeom prst="chevron">
          <a:avLst>
            <a:gd name="adj" fmla="val 70610"/>
          </a:avLst>
        </a:prstGeom>
        <a:solidFill>
          <a:schemeClr val="accent2">
            <a:hueOff val="-1313165"/>
            <a:satOff val="-1185"/>
            <a:lumOff val="-264"/>
            <a:alphaOff val="0"/>
          </a:schemeClr>
        </a:solidFill>
        <a:ln w="15875" cap="rnd" cmpd="sng" algn="ctr">
          <a:solidFill>
            <a:schemeClr val="accent2">
              <a:hueOff val="-1313165"/>
              <a:satOff val="-1185"/>
              <a:lumOff val="-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5164274" y="646203"/>
          <a:ext cx="1658812" cy="1312766"/>
        </a:xfrm>
        <a:prstGeom prst="chevron">
          <a:avLst>
            <a:gd name="adj" fmla="val 70610"/>
          </a:avLst>
        </a:prstGeom>
        <a:solidFill>
          <a:schemeClr val="accent2">
            <a:hueOff val="-1750886"/>
            <a:satOff val="-1580"/>
            <a:lumOff val="-352"/>
            <a:alphaOff val="0"/>
          </a:schemeClr>
        </a:solidFill>
        <a:ln w="15875" cap="rnd" cmpd="sng" algn="ctr">
          <a:solidFill>
            <a:schemeClr val="accent2">
              <a:hueOff val="-1750886"/>
              <a:satOff val="-1580"/>
              <a:lumOff val="-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6160664" y="646203"/>
          <a:ext cx="1658812" cy="1312766"/>
        </a:xfrm>
        <a:prstGeom prst="chevron">
          <a:avLst>
            <a:gd name="adj" fmla="val 70610"/>
          </a:avLst>
        </a:prstGeom>
        <a:solidFill>
          <a:schemeClr val="accent2">
            <a:hueOff val="-2188608"/>
            <a:satOff val="-1975"/>
            <a:lumOff val="-440"/>
            <a:alphaOff val="0"/>
          </a:schemeClr>
        </a:solidFill>
        <a:ln w="15875" cap="rnd" cmpd="sng" algn="ctr">
          <a:solidFill>
            <a:schemeClr val="accent2">
              <a:hueOff val="-2188608"/>
              <a:satOff val="-1975"/>
              <a:lumOff val="-4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7157842" y="646203"/>
          <a:ext cx="1658812" cy="1312766"/>
        </a:xfrm>
        <a:prstGeom prst="chevron">
          <a:avLst>
            <a:gd name="adj" fmla="val 70610"/>
          </a:avLst>
        </a:prstGeom>
        <a:solidFill>
          <a:schemeClr val="accent2">
            <a:hueOff val="-2626329"/>
            <a:satOff val="-2370"/>
            <a:lumOff val="-529"/>
            <a:alphaOff val="0"/>
          </a:schemeClr>
        </a:solidFill>
        <a:ln w="15875" cap="rnd" cmpd="sng" algn="ctr">
          <a:solidFill>
            <a:schemeClr val="accent2">
              <a:hueOff val="-2626329"/>
              <a:satOff val="-2370"/>
              <a:lumOff val="-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1117042" y="777480"/>
          <a:ext cx="11769460" cy="1050213"/>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just" defTabSz="755650">
            <a:lnSpc>
              <a:spcPct val="90000"/>
            </a:lnSpc>
            <a:spcBef>
              <a:spcPct val="0"/>
            </a:spcBef>
            <a:spcAft>
              <a:spcPct val="35000"/>
            </a:spcAft>
          </a:pPr>
          <a:r>
            <a:rPr lang="en-US" sz="1700" kern="1200" dirty="0" smtClean="0"/>
            <a:t>Alignment with the national priorities/actions (environment, energy…) and the MTP. IICA's staff has to be informed about the national priorities and understand the policy framework under which the member country operates. The local staff has to increase collaboration to reinforce alliances with strategic partners for sharing information.</a:t>
          </a:r>
          <a:endParaRPr lang="en-US" sz="1700" kern="1200" dirty="0"/>
        </a:p>
      </dsp:txBody>
      <dsp:txXfrm>
        <a:off x="-1117042" y="777480"/>
        <a:ext cx="11769460" cy="1050213"/>
      </dsp:txXfrm>
    </dsp:sp>
    <dsp:sp modelId="{6CD79148-E52B-4257-BD8C-BF4BD093D159}">
      <dsp:nvSpPr>
        <dsp:cNvPr id="0" name=""/>
        <dsp:cNvSpPr/>
      </dsp:nvSpPr>
      <dsp:spPr>
        <a:xfrm>
          <a:off x="-1117042" y="2057035"/>
          <a:ext cx="7088941" cy="644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a:lnSpc>
              <a:spcPct val="90000"/>
            </a:lnSpc>
            <a:spcBef>
              <a:spcPct val="0"/>
            </a:spcBef>
            <a:spcAft>
              <a:spcPct val="35000"/>
            </a:spcAft>
          </a:pPr>
          <a:endParaRPr lang="en-US" sz="1700" kern="1200" dirty="0"/>
        </a:p>
      </dsp:txBody>
      <dsp:txXfrm>
        <a:off x="-1117042" y="2057035"/>
        <a:ext cx="7088941" cy="644449"/>
      </dsp:txXfrm>
    </dsp:sp>
    <dsp:sp modelId="{21E16EB2-9554-42E2-9A91-D727DF51B870}">
      <dsp:nvSpPr>
        <dsp:cNvPr id="0" name=""/>
        <dsp:cNvSpPr/>
      </dsp:nvSpPr>
      <dsp:spPr>
        <a:xfrm>
          <a:off x="1190962" y="2701485"/>
          <a:ext cx="1658812" cy="1312766"/>
        </a:xfrm>
        <a:prstGeom prst="chevron">
          <a:avLst>
            <a:gd name="adj" fmla="val 70610"/>
          </a:avLst>
        </a:prstGeom>
        <a:solidFill>
          <a:schemeClr val="accent2">
            <a:hueOff val="-3064051"/>
            <a:satOff val="-2765"/>
            <a:lumOff val="-617"/>
            <a:alphaOff val="0"/>
          </a:schemeClr>
        </a:solidFill>
        <a:ln w="15875" cap="rnd" cmpd="sng" algn="ctr">
          <a:solidFill>
            <a:schemeClr val="accent2">
              <a:hueOff val="-3064051"/>
              <a:satOff val="-2765"/>
              <a:lumOff val="-6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48A81-002B-469A-9105-DB91B1E574B8}">
      <dsp:nvSpPr>
        <dsp:cNvPr id="0" name=""/>
        <dsp:cNvSpPr/>
      </dsp:nvSpPr>
      <dsp:spPr>
        <a:xfrm>
          <a:off x="2187352" y="2701485"/>
          <a:ext cx="1658812" cy="1312766"/>
        </a:xfrm>
        <a:prstGeom prst="chevron">
          <a:avLst>
            <a:gd name="adj" fmla="val 70610"/>
          </a:avLst>
        </a:prstGeom>
        <a:solidFill>
          <a:schemeClr val="accent2">
            <a:hueOff val="-3501772"/>
            <a:satOff val="-3160"/>
            <a:lumOff val="-705"/>
            <a:alphaOff val="0"/>
          </a:schemeClr>
        </a:solidFill>
        <a:ln w="15875" cap="rnd" cmpd="sng" algn="ctr">
          <a:solidFill>
            <a:schemeClr val="accent2">
              <a:hueOff val="-3501772"/>
              <a:satOff val="-3160"/>
              <a:lumOff val="-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0BE75-A086-45DB-A780-CF9CF0D02FA1}">
      <dsp:nvSpPr>
        <dsp:cNvPr id="0" name=""/>
        <dsp:cNvSpPr/>
      </dsp:nvSpPr>
      <dsp:spPr>
        <a:xfrm>
          <a:off x="3184529" y="2701485"/>
          <a:ext cx="1658812" cy="1312766"/>
        </a:xfrm>
        <a:prstGeom prst="chevron">
          <a:avLst>
            <a:gd name="adj" fmla="val 70610"/>
          </a:avLst>
        </a:prstGeom>
        <a:solidFill>
          <a:schemeClr val="accent2">
            <a:hueOff val="-3939494"/>
            <a:satOff val="-3555"/>
            <a:lumOff val="-793"/>
            <a:alphaOff val="0"/>
          </a:schemeClr>
        </a:solidFill>
        <a:ln w="15875" cap="rnd" cmpd="sng" algn="ctr">
          <a:solidFill>
            <a:schemeClr val="accent2">
              <a:hueOff val="-3939494"/>
              <a:satOff val="-3555"/>
              <a:lumOff val="-7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5CB11-8BE7-4C98-8E0A-C106CD11E19E}">
      <dsp:nvSpPr>
        <dsp:cNvPr id="0" name=""/>
        <dsp:cNvSpPr/>
      </dsp:nvSpPr>
      <dsp:spPr>
        <a:xfrm>
          <a:off x="4180920" y="2701485"/>
          <a:ext cx="1658812" cy="1312766"/>
        </a:xfrm>
        <a:prstGeom prst="chevron">
          <a:avLst>
            <a:gd name="adj" fmla="val 70610"/>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4DDE8-164C-4DCB-A32E-D0A167101679}">
      <dsp:nvSpPr>
        <dsp:cNvPr id="0" name=""/>
        <dsp:cNvSpPr/>
      </dsp:nvSpPr>
      <dsp:spPr>
        <a:xfrm>
          <a:off x="5178097" y="2701485"/>
          <a:ext cx="1658812" cy="1312766"/>
        </a:xfrm>
        <a:prstGeom prst="chevron">
          <a:avLst>
            <a:gd name="adj" fmla="val 70610"/>
          </a:avLst>
        </a:prstGeom>
        <a:solidFill>
          <a:schemeClr val="accent2">
            <a:hueOff val="-4814937"/>
            <a:satOff val="-4345"/>
            <a:lumOff val="-969"/>
            <a:alphaOff val="0"/>
          </a:schemeClr>
        </a:solidFill>
        <a:ln w="15875" cap="rnd" cmpd="sng" algn="ctr">
          <a:solidFill>
            <a:schemeClr val="accent2">
              <a:hueOff val="-4814937"/>
              <a:satOff val="-4345"/>
              <a:lumOff val="-9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3FE51-CB64-495F-BA3A-FE6802FBF639}">
      <dsp:nvSpPr>
        <dsp:cNvPr id="0" name=""/>
        <dsp:cNvSpPr/>
      </dsp:nvSpPr>
      <dsp:spPr>
        <a:xfrm>
          <a:off x="6174487" y="2701485"/>
          <a:ext cx="1658812" cy="1312766"/>
        </a:xfrm>
        <a:prstGeom prst="chevron">
          <a:avLst>
            <a:gd name="adj" fmla="val 70610"/>
          </a:avLst>
        </a:prstGeom>
        <a:solidFill>
          <a:schemeClr val="accent2">
            <a:hueOff val="-5252659"/>
            <a:satOff val="-4740"/>
            <a:lumOff val="-1057"/>
            <a:alphaOff val="0"/>
          </a:schemeClr>
        </a:solidFill>
        <a:ln w="15875" cap="rnd" cmpd="sng" algn="ctr">
          <a:solidFill>
            <a:schemeClr val="accent2">
              <a:hueOff val="-5252659"/>
              <a:satOff val="-4740"/>
              <a:lumOff val="-10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E2A86-6337-4CCA-8886-E814E82FB48F}">
      <dsp:nvSpPr>
        <dsp:cNvPr id="0" name=""/>
        <dsp:cNvSpPr/>
      </dsp:nvSpPr>
      <dsp:spPr>
        <a:xfrm>
          <a:off x="7171665" y="2701485"/>
          <a:ext cx="1658812" cy="1312766"/>
        </a:xfrm>
        <a:prstGeom prst="chevron">
          <a:avLst>
            <a:gd name="adj" fmla="val 70610"/>
          </a:avLst>
        </a:prstGeom>
        <a:solidFill>
          <a:schemeClr val="accent2">
            <a:hueOff val="-5690380"/>
            <a:satOff val="-5135"/>
            <a:lumOff val="-1145"/>
            <a:alphaOff val="0"/>
          </a:schemeClr>
        </a:solidFill>
        <a:ln w="15875" cap="rnd" cmpd="sng" algn="ctr">
          <a:solidFill>
            <a:schemeClr val="accent2">
              <a:hueOff val="-5690380"/>
              <a:satOff val="-5135"/>
              <a:lumOff val="-11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36B00D-6795-4B75-9B52-A997902F7E28}">
      <dsp:nvSpPr>
        <dsp:cNvPr id="0" name=""/>
        <dsp:cNvSpPr/>
      </dsp:nvSpPr>
      <dsp:spPr>
        <a:xfrm>
          <a:off x="-1117042" y="2832761"/>
          <a:ext cx="11797107" cy="1050213"/>
        </a:xfrm>
        <a:prstGeom prst="rect">
          <a:avLst/>
        </a:prstGeom>
        <a:solidFill>
          <a:schemeClr val="lt1">
            <a:hueOff val="0"/>
            <a:satOff val="0"/>
            <a:lumOff val="0"/>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just" defTabSz="755650">
            <a:lnSpc>
              <a:spcPct val="90000"/>
            </a:lnSpc>
            <a:spcBef>
              <a:spcPct val="0"/>
            </a:spcBef>
            <a:spcAft>
              <a:spcPct val="35000"/>
            </a:spcAft>
          </a:pPr>
          <a:r>
            <a:rPr lang="en-US" sz="1700" kern="1200" dirty="0" smtClean="0"/>
            <a:t>Potential to provide significant, visible and sustainable impact. Sustainability of our technical actions can help partners and government to keep trusting us. The results of such implementation must be readily evident to stakeholders and result in positive changes.</a:t>
          </a:r>
          <a:endParaRPr lang="en-US" sz="1700" kern="1200" dirty="0"/>
        </a:p>
      </dsp:txBody>
      <dsp:txXfrm>
        <a:off x="-1117042" y="2832761"/>
        <a:ext cx="11797107" cy="1050213"/>
      </dsp:txXfrm>
    </dsp:sp>
    <dsp:sp modelId="{9595029F-6CE0-4C64-BD1F-498528397FB5}">
      <dsp:nvSpPr>
        <dsp:cNvPr id="0" name=""/>
        <dsp:cNvSpPr/>
      </dsp:nvSpPr>
      <dsp:spPr>
        <a:xfrm>
          <a:off x="-1117042" y="4112317"/>
          <a:ext cx="7088941" cy="6444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a:lnSpc>
              <a:spcPct val="90000"/>
            </a:lnSpc>
            <a:spcBef>
              <a:spcPct val="0"/>
            </a:spcBef>
            <a:spcAft>
              <a:spcPct val="35000"/>
            </a:spcAft>
          </a:pPr>
          <a:endParaRPr lang="en-US" sz="1700" kern="1200" dirty="0"/>
        </a:p>
      </dsp:txBody>
      <dsp:txXfrm>
        <a:off x="-1117042" y="4112317"/>
        <a:ext cx="7088941" cy="644449"/>
      </dsp:txXfrm>
    </dsp:sp>
    <dsp:sp modelId="{84D824C9-7A20-44BF-80A5-41DC05ECC472}">
      <dsp:nvSpPr>
        <dsp:cNvPr id="0" name=""/>
        <dsp:cNvSpPr/>
      </dsp:nvSpPr>
      <dsp:spPr>
        <a:xfrm>
          <a:off x="1285896" y="4756766"/>
          <a:ext cx="1658812" cy="1312766"/>
        </a:xfrm>
        <a:prstGeom prst="chevron">
          <a:avLst>
            <a:gd name="adj" fmla="val 70610"/>
          </a:avLst>
        </a:prstGeom>
        <a:solidFill>
          <a:schemeClr val="accent2">
            <a:hueOff val="-6128102"/>
            <a:satOff val="-5530"/>
            <a:lumOff val="-1233"/>
            <a:alphaOff val="0"/>
          </a:schemeClr>
        </a:solidFill>
        <a:ln w="15875" cap="rnd" cmpd="sng" algn="ctr">
          <a:solidFill>
            <a:schemeClr val="accent2">
              <a:hueOff val="-6128102"/>
              <a:satOff val="-5530"/>
              <a:lumOff val="-12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0FD858-4E13-4208-8EF0-4779F3ACD95E}">
      <dsp:nvSpPr>
        <dsp:cNvPr id="0" name=""/>
        <dsp:cNvSpPr/>
      </dsp:nvSpPr>
      <dsp:spPr>
        <a:xfrm>
          <a:off x="2282286" y="4756766"/>
          <a:ext cx="1658812" cy="1312766"/>
        </a:xfrm>
        <a:prstGeom prst="chevron">
          <a:avLst>
            <a:gd name="adj" fmla="val 70610"/>
          </a:avLst>
        </a:prstGeom>
        <a:solidFill>
          <a:schemeClr val="accent2">
            <a:hueOff val="-6565823"/>
            <a:satOff val="-5925"/>
            <a:lumOff val="-1321"/>
            <a:alphaOff val="0"/>
          </a:schemeClr>
        </a:solidFill>
        <a:ln w="15875" cap="rnd" cmpd="sng" algn="ctr">
          <a:solidFill>
            <a:schemeClr val="accent2">
              <a:hueOff val="-6565823"/>
              <a:satOff val="-5925"/>
              <a:lumOff val="-13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86BE4E-2CF6-4B4E-A7E8-1CC9E8419DBF}">
      <dsp:nvSpPr>
        <dsp:cNvPr id="0" name=""/>
        <dsp:cNvSpPr/>
      </dsp:nvSpPr>
      <dsp:spPr>
        <a:xfrm>
          <a:off x="3279464" y="4756766"/>
          <a:ext cx="1658812" cy="1312766"/>
        </a:xfrm>
        <a:prstGeom prst="chevron">
          <a:avLst>
            <a:gd name="adj" fmla="val 70610"/>
          </a:avLst>
        </a:prstGeom>
        <a:solidFill>
          <a:schemeClr val="accent2">
            <a:hueOff val="-7003545"/>
            <a:satOff val="-6320"/>
            <a:lumOff val="-1410"/>
            <a:alphaOff val="0"/>
          </a:schemeClr>
        </a:solidFill>
        <a:ln w="15875" cap="rnd" cmpd="sng" algn="ctr">
          <a:solidFill>
            <a:schemeClr val="accent2">
              <a:hueOff val="-7003545"/>
              <a:satOff val="-6320"/>
              <a:lumOff val="-14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CD348E-5E4D-452B-8D40-63514059647F}">
      <dsp:nvSpPr>
        <dsp:cNvPr id="0" name=""/>
        <dsp:cNvSpPr/>
      </dsp:nvSpPr>
      <dsp:spPr>
        <a:xfrm>
          <a:off x="4275854" y="4756766"/>
          <a:ext cx="1658812" cy="1312766"/>
        </a:xfrm>
        <a:prstGeom prst="chevron">
          <a:avLst>
            <a:gd name="adj" fmla="val 70610"/>
          </a:avLst>
        </a:prstGeom>
        <a:solidFill>
          <a:schemeClr val="accent2">
            <a:hueOff val="-7441267"/>
            <a:satOff val="-6715"/>
            <a:lumOff val="-1498"/>
            <a:alphaOff val="0"/>
          </a:schemeClr>
        </a:solidFill>
        <a:ln w="15875" cap="rnd" cmpd="sng" algn="ctr">
          <a:solidFill>
            <a:schemeClr val="accent2">
              <a:hueOff val="-7441267"/>
              <a:satOff val="-6715"/>
              <a:lumOff val="-14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8BF43F-3BE3-4B0F-8B55-DFA08A378FFB}">
      <dsp:nvSpPr>
        <dsp:cNvPr id="0" name=""/>
        <dsp:cNvSpPr/>
      </dsp:nvSpPr>
      <dsp:spPr>
        <a:xfrm>
          <a:off x="5273031" y="4756766"/>
          <a:ext cx="1658812" cy="1312766"/>
        </a:xfrm>
        <a:prstGeom prst="chevron">
          <a:avLst>
            <a:gd name="adj" fmla="val 70610"/>
          </a:avLst>
        </a:prstGeom>
        <a:solidFill>
          <a:schemeClr val="accent2">
            <a:hueOff val="-7878987"/>
            <a:satOff val="-7110"/>
            <a:lumOff val="-1586"/>
            <a:alphaOff val="0"/>
          </a:schemeClr>
        </a:solidFill>
        <a:ln w="15875" cap="rnd" cmpd="sng" algn="ctr">
          <a:solidFill>
            <a:schemeClr val="accent2">
              <a:hueOff val="-7878987"/>
              <a:satOff val="-7110"/>
              <a:lumOff val="-15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B04AF-2BEC-46D9-BAC2-904A8C10E918}">
      <dsp:nvSpPr>
        <dsp:cNvPr id="0" name=""/>
        <dsp:cNvSpPr/>
      </dsp:nvSpPr>
      <dsp:spPr>
        <a:xfrm>
          <a:off x="6269421" y="4756766"/>
          <a:ext cx="1658812" cy="1312766"/>
        </a:xfrm>
        <a:prstGeom prst="chevron">
          <a:avLst>
            <a:gd name="adj" fmla="val 70610"/>
          </a:avLst>
        </a:prstGeom>
        <a:solidFill>
          <a:schemeClr val="accent2">
            <a:hueOff val="-8316709"/>
            <a:satOff val="-7505"/>
            <a:lumOff val="-1674"/>
            <a:alphaOff val="0"/>
          </a:schemeClr>
        </a:solidFill>
        <a:ln w="15875" cap="rnd" cmpd="sng" algn="ctr">
          <a:solidFill>
            <a:schemeClr val="accent2">
              <a:hueOff val="-8316709"/>
              <a:satOff val="-7505"/>
              <a:lumOff val="-167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276E28-52D5-48CF-A9A6-B3B55DC46C7E}">
      <dsp:nvSpPr>
        <dsp:cNvPr id="0" name=""/>
        <dsp:cNvSpPr/>
      </dsp:nvSpPr>
      <dsp:spPr>
        <a:xfrm>
          <a:off x="7266599" y="4756766"/>
          <a:ext cx="1658812" cy="1312766"/>
        </a:xfrm>
        <a:prstGeom prst="chevron">
          <a:avLst>
            <a:gd name="adj" fmla="val 7061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40F9B9-B9B8-479C-963E-C711C7F52755}">
      <dsp:nvSpPr>
        <dsp:cNvPr id="0" name=""/>
        <dsp:cNvSpPr/>
      </dsp:nvSpPr>
      <dsp:spPr>
        <a:xfrm>
          <a:off x="-1117042" y="4888043"/>
          <a:ext cx="11986975" cy="1050213"/>
        </a:xfrm>
        <a:prstGeom prst="rect">
          <a:avLst/>
        </a:prstGeom>
        <a:solidFill>
          <a:schemeClr val="lt1">
            <a:hueOff val="0"/>
            <a:satOff val="0"/>
            <a:lumOff val="0"/>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kern="1200" dirty="0" smtClean="0"/>
            <a:t>IICA's technical strengths, financial and human resources. The selection of technical cooperation demands has to match with IICA's capacity, in terms of strengths -is this an area of expertise best suited for IICA?-, financial and human resources, ensuring that member countries have the various capacities to plan, execute and maintain activities. Capacity for resource mobilization, potential of the activities to generate funds for additional and more impactful actions.</a:t>
          </a:r>
          <a:endParaRPr lang="en-US" sz="1600" kern="1200" dirty="0"/>
        </a:p>
      </dsp:txBody>
      <dsp:txXfrm>
        <a:off x="-1117042" y="4888043"/>
        <a:ext cx="11986975" cy="10502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137136" y="1076"/>
          <a:ext cx="4336930" cy="394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137136" y="1076"/>
        <a:ext cx="4336930" cy="394266"/>
      </dsp:txXfrm>
    </dsp:sp>
    <dsp:sp modelId="{492828EC-BD6B-4B61-BE20-748A6C98FBBD}">
      <dsp:nvSpPr>
        <dsp:cNvPr id="0" name=""/>
        <dsp:cNvSpPr/>
      </dsp:nvSpPr>
      <dsp:spPr>
        <a:xfrm>
          <a:off x="3075206" y="2522289"/>
          <a:ext cx="1014841" cy="803135"/>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3684786" y="2522289"/>
          <a:ext cx="1014841" cy="803135"/>
        </a:xfrm>
        <a:prstGeom prst="chevron">
          <a:avLst>
            <a:gd name="adj" fmla="val 70610"/>
          </a:avLst>
        </a:prstGeom>
        <a:solidFill>
          <a:schemeClr val="accent2">
            <a:hueOff val="-1459072"/>
            <a:satOff val="-1317"/>
            <a:lumOff val="-294"/>
            <a:alphaOff val="0"/>
          </a:schemeClr>
        </a:solidFill>
        <a:ln w="15875" cap="rnd" cmpd="sng" algn="ctr">
          <a:solidFill>
            <a:schemeClr val="accent2">
              <a:hueOff val="-1459072"/>
              <a:satOff val="-1317"/>
              <a:lumOff val="-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4294847" y="2522289"/>
          <a:ext cx="1014841" cy="803135"/>
        </a:xfrm>
        <a:prstGeom prst="chevron">
          <a:avLst>
            <a:gd name="adj" fmla="val 70610"/>
          </a:avLst>
        </a:prstGeom>
        <a:solidFill>
          <a:schemeClr val="accent2">
            <a:hueOff val="-2918144"/>
            <a:satOff val="-2633"/>
            <a:lumOff val="-587"/>
            <a:alphaOff val="0"/>
          </a:schemeClr>
        </a:solidFill>
        <a:ln w="15875" cap="rnd" cmpd="sng" algn="ctr">
          <a:solidFill>
            <a:schemeClr val="accent2">
              <a:hueOff val="-2918144"/>
              <a:satOff val="-2633"/>
              <a:lumOff val="-5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4904427" y="2522289"/>
          <a:ext cx="1014841" cy="803135"/>
        </a:xfrm>
        <a:prstGeom prst="chevron">
          <a:avLst>
            <a:gd name="adj" fmla="val 70610"/>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5514489" y="2522289"/>
          <a:ext cx="1014841" cy="803135"/>
        </a:xfrm>
        <a:prstGeom prst="chevron">
          <a:avLst>
            <a:gd name="adj" fmla="val 70610"/>
          </a:avLst>
        </a:prstGeom>
        <a:solidFill>
          <a:schemeClr val="accent2">
            <a:hueOff val="-5836287"/>
            <a:satOff val="-5267"/>
            <a:lumOff val="-1175"/>
            <a:alphaOff val="0"/>
          </a:schemeClr>
        </a:solidFill>
        <a:ln w="15875" cap="rnd" cmpd="sng" algn="ctr">
          <a:solidFill>
            <a:schemeClr val="accent2">
              <a:hueOff val="-5836287"/>
              <a:satOff val="-5267"/>
              <a:lumOff val="-11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6124068" y="2522289"/>
          <a:ext cx="1014841" cy="803135"/>
        </a:xfrm>
        <a:prstGeom prst="chevron">
          <a:avLst>
            <a:gd name="adj" fmla="val 70610"/>
          </a:avLst>
        </a:prstGeom>
        <a:solidFill>
          <a:schemeClr val="accent2">
            <a:hueOff val="-7295359"/>
            <a:satOff val="-6583"/>
            <a:lumOff val="-1468"/>
            <a:alphaOff val="0"/>
          </a:schemeClr>
        </a:solidFill>
        <a:ln w="15875" cap="rnd" cmpd="sng" algn="ctr">
          <a:solidFill>
            <a:schemeClr val="accent2">
              <a:hueOff val="-7295359"/>
              <a:satOff val="-6583"/>
              <a:lumOff val="-14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6734130" y="2522289"/>
          <a:ext cx="1014841" cy="803135"/>
        </a:xfrm>
        <a:prstGeom prst="chevron">
          <a:avLst>
            <a:gd name="adj" fmla="val 7061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0" y="63268"/>
          <a:ext cx="10269450" cy="5057027"/>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just" defTabSz="977900">
            <a:lnSpc>
              <a:spcPct val="90000"/>
            </a:lnSpc>
            <a:spcBef>
              <a:spcPct val="0"/>
            </a:spcBef>
            <a:spcAft>
              <a:spcPct val="35000"/>
            </a:spcAft>
          </a:pPr>
          <a:r>
            <a:rPr lang="en-US" sz="2200" kern="1200" dirty="0" smtClean="0"/>
            <a:t>Develop </a:t>
          </a:r>
          <a:r>
            <a:rPr lang="en-US" sz="2200" kern="1200" dirty="0" err="1" smtClean="0"/>
            <a:t>programmes</a:t>
          </a:r>
          <a:r>
            <a:rPr lang="en-US" sz="2200" kern="1200" dirty="0" smtClean="0"/>
            <a:t> to build/support improvements in in-country absorptive &amp; implementation capacity: engage with multinational agencies wanting to make direct/3rd party allocations through IICA and undertake stakeholder analysis of private sector and, Target/Develop more sub-regional/regional vs. national financing options: especially for the ECS where efficiency and resource mobilization gains for a large multi-national project/ programme may surpass national project scope.  This requires very clear understanding of national priorities to enable effective coordination and planning, and IICA having coherent position on common, macro issues across countries which would factor into medium-term planning on priorities Define specific programming process across the Institute; Build teams to attend to specific areas of Institutional competence and which are aligned to national/sub-regional/regional priorities; and use Google shared matrix or grid where offices post demands with timelines which can be reviewed by DTC and with offices</a:t>
          </a:r>
          <a:endParaRPr lang="en-US" sz="2200" kern="1200" dirty="0"/>
        </a:p>
      </dsp:txBody>
      <dsp:txXfrm>
        <a:off x="0" y="63268"/>
        <a:ext cx="10269450" cy="505702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47B5-2071-49CA-BD31-9819F997762D}">
      <dsp:nvSpPr>
        <dsp:cNvPr id="0" name=""/>
        <dsp:cNvSpPr/>
      </dsp:nvSpPr>
      <dsp:spPr>
        <a:xfrm>
          <a:off x="-569020" y="1340"/>
          <a:ext cx="6258733" cy="56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569020" y="1340"/>
        <a:ext cx="6258733" cy="568975"/>
      </dsp:txXfrm>
    </dsp:sp>
    <dsp:sp modelId="{492828EC-BD6B-4B61-BE20-748A6C98FBBD}">
      <dsp:nvSpPr>
        <dsp:cNvPr id="0" name=""/>
        <dsp:cNvSpPr/>
      </dsp:nvSpPr>
      <dsp:spPr>
        <a:xfrm>
          <a:off x="1497946" y="570316"/>
          <a:ext cx="1464543" cy="1159024"/>
        </a:xfrm>
        <a:prstGeom prst="chevron">
          <a:avLst>
            <a:gd name="adj" fmla="val 706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8D52E4-BC74-42D9-860F-F076EFEAD977}">
      <dsp:nvSpPr>
        <dsp:cNvPr id="0" name=""/>
        <dsp:cNvSpPr/>
      </dsp:nvSpPr>
      <dsp:spPr>
        <a:xfrm>
          <a:off x="2377645" y="570316"/>
          <a:ext cx="1464543" cy="1159024"/>
        </a:xfrm>
        <a:prstGeom prst="chevron">
          <a:avLst>
            <a:gd name="adj" fmla="val 70610"/>
          </a:avLst>
        </a:prstGeom>
        <a:solidFill>
          <a:schemeClr val="accent2">
            <a:hueOff val="-437722"/>
            <a:satOff val="-395"/>
            <a:lumOff val="-88"/>
            <a:alphaOff val="0"/>
          </a:schemeClr>
        </a:solidFill>
        <a:ln w="15875" cap="rnd" cmpd="sng" algn="ctr">
          <a:solidFill>
            <a:schemeClr val="accent2">
              <a:hueOff val="-437722"/>
              <a:satOff val="-395"/>
              <a:lumOff val="-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604A5-FB88-4A12-99B6-09BB40F7C518}">
      <dsp:nvSpPr>
        <dsp:cNvPr id="0" name=""/>
        <dsp:cNvSpPr/>
      </dsp:nvSpPr>
      <dsp:spPr>
        <a:xfrm>
          <a:off x="3258040" y="570316"/>
          <a:ext cx="1464543" cy="1159024"/>
        </a:xfrm>
        <a:prstGeom prst="chevron">
          <a:avLst>
            <a:gd name="adj" fmla="val 70610"/>
          </a:avLst>
        </a:prstGeom>
        <a:solidFill>
          <a:schemeClr val="accent2">
            <a:hueOff val="-875443"/>
            <a:satOff val="-790"/>
            <a:lumOff val="-176"/>
            <a:alphaOff val="0"/>
          </a:schemeClr>
        </a:solidFill>
        <a:ln w="15875" cap="rnd" cmpd="sng" algn="ctr">
          <a:solidFill>
            <a:schemeClr val="accent2">
              <a:hueOff val="-875443"/>
              <a:satOff val="-790"/>
              <a:lumOff val="-1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E8F837-A729-44AF-8D9A-964738C2E45A}">
      <dsp:nvSpPr>
        <dsp:cNvPr id="0" name=""/>
        <dsp:cNvSpPr/>
      </dsp:nvSpPr>
      <dsp:spPr>
        <a:xfrm>
          <a:off x="4137740" y="570316"/>
          <a:ext cx="1464543" cy="1159024"/>
        </a:xfrm>
        <a:prstGeom prst="chevron">
          <a:avLst>
            <a:gd name="adj" fmla="val 70610"/>
          </a:avLst>
        </a:prstGeom>
        <a:solidFill>
          <a:schemeClr val="accent2">
            <a:hueOff val="-1313165"/>
            <a:satOff val="-1185"/>
            <a:lumOff val="-264"/>
            <a:alphaOff val="0"/>
          </a:schemeClr>
        </a:solidFill>
        <a:ln w="15875" cap="rnd" cmpd="sng" algn="ctr">
          <a:solidFill>
            <a:schemeClr val="accent2">
              <a:hueOff val="-1313165"/>
              <a:satOff val="-1185"/>
              <a:lumOff val="-2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34183B-D7F0-47FD-9122-3824D1D6C781}">
      <dsp:nvSpPr>
        <dsp:cNvPr id="0" name=""/>
        <dsp:cNvSpPr/>
      </dsp:nvSpPr>
      <dsp:spPr>
        <a:xfrm>
          <a:off x="5018135" y="570316"/>
          <a:ext cx="1464543" cy="1159024"/>
        </a:xfrm>
        <a:prstGeom prst="chevron">
          <a:avLst>
            <a:gd name="adj" fmla="val 70610"/>
          </a:avLst>
        </a:prstGeom>
        <a:solidFill>
          <a:schemeClr val="accent2">
            <a:hueOff val="-1750886"/>
            <a:satOff val="-1580"/>
            <a:lumOff val="-352"/>
            <a:alphaOff val="0"/>
          </a:schemeClr>
        </a:solidFill>
        <a:ln w="15875" cap="rnd" cmpd="sng" algn="ctr">
          <a:solidFill>
            <a:schemeClr val="accent2">
              <a:hueOff val="-1750886"/>
              <a:satOff val="-1580"/>
              <a:lumOff val="-3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58736D-DD1E-4929-8E82-5C0E1C447D17}">
      <dsp:nvSpPr>
        <dsp:cNvPr id="0" name=""/>
        <dsp:cNvSpPr/>
      </dsp:nvSpPr>
      <dsp:spPr>
        <a:xfrm>
          <a:off x="5897835" y="570316"/>
          <a:ext cx="1464543" cy="1159024"/>
        </a:xfrm>
        <a:prstGeom prst="chevron">
          <a:avLst>
            <a:gd name="adj" fmla="val 70610"/>
          </a:avLst>
        </a:prstGeom>
        <a:solidFill>
          <a:schemeClr val="accent2">
            <a:hueOff val="-2188608"/>
            <a:satOff val="-1975"/>
            <a:lumOff val="-440"/>
            <a:alphaOff val="0"/>
          </a:schemeClr>
        </a:solidFill>
        <a:ln w="15875" cap="rnd" cmpd="sng" algn="ctr">
          <a:solidFill>
            <a:schemeClr val="accent2">
              <a:hueOff val="-2188608"/>
              <a:satOff val="-1975"/>
              <a:lumOff val="-4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C0A393-DD33-4BC8-BBC5-5EB21BF05264}">
      <dsp:nvSpPr>
        <dsp:cNvPr id="0" name=""/>
        <dsp:cNvSpPr/>
      </dsp:nvSpPr>
      <dsp:spPr>
        <a:xfrm>
          <a:off x="6778230" y="570316"/>
          <a:ext cx="1464543" cy="1159024"/>
        </a:xfrm>
        <a:prstGeom prst="chevron">
          <a:avLst>
            <a:gd name="adj" fmla="val 70610"/>
          </a:avLst>
        </a:prstGeom>
        <a:solidFill>
          <a:schemeClr val="accent2">
            <a:hueOff val="-2626329"/>
            <a:satOff val="-2370"/>
            <a:lumOff val="-529"/>
            <a:alphaOff val="0"/>
          </a:schemeClr>
        </a:solidFill>
        <a:ln w="15875" cap="rnd" cmpd="sng" algn="ctr">
          <a:solidFill>
            <a:schemeClr val="accent2">
              <a:hueOff val="-2626329"/>
              <a:satOff val="-2370"/>
              <a:lumOff val="-5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DB7BB2-C86C-416D-91BA-ADEE0329BDDB}">
      <dsp:nvSpPr>
        <dsp:cNvPr id="0" name=""/>
        <dsp:cNvSpPr/>
      </dsp:nvSpPr>
      <dsp:spPr>
        <a:xfrm>
          <a:off x="-569020" y="79835"/>
          <a:ext cx="10474029" cy="882954"/>
        </a:xfrm>
        <a:prstGeom prst="rect">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Formulate clear processes, frameworks, tools and methodologies that are simplified, standardized with less bureaucratic hurdles to guide planning of TC programs</a:t>
          </a:r>
          <a:endParaRPr lang="en-US" sz="1800" kern="1200" dirty="0"/>
        </a:p>
      </dsp:txBody>
      <dsp:txXfrm>
        <a:off x="-569020" y="79835"/>
        <a:ext cx="10474029" cy="882954"/>
      </dsp:txXfrm>
    </dsp:sp>
    <dsp:sp modelId="{6CD79148-E52B-4257-BD8C-BF4BD093D159}">
      <dsp:nvSpPr>
        <dsp:cNvPr id="0" name=""/>
        <dsp:cNvSpPr/>
      </dsp:nvSpPr>
      <dsp:spPr>
        <a:xfrm>
          <a:off x="-569020" y="1808148"/>
          <a:ext cx="6258733" cy="56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569020" y="1808148"/>
        <a:ext cx="6258733" cy="568975"/>
      </dsp:txXfrm>
    </dsp:sp>
    <dsp:sp modelId="{21E16EB2-9554-42E2-9A91-D727DF51B870}">
      <dsp:nvSpPr>
        <dsp:cNvPr id="0" name=""/>
        <dsp:cNvSpPr/>
      </dsp:nvSpPr>
      <dsp:spPr>
        <a:xfrm>
          <a:off x="1468686" y="2377124"/>
          <a:ext cx="1464543" cy="1159024"/>
        </a:xfrm>
        <a:prstGeom prst="chevron">
          <a:avLst>
            <a:gd name="adj" fmla="val 70610"/>
          </a:avLst>
        </a:prstGeom>
        <a:solidFill>
          <a:schemeClr val="accent2">
            <a:hueOff val="-3064051"/>
            <a:satOff val="-2765"/>
            <a:lumOff val="-617"/>
            <a:alphaOff val="0"/>
          </a:schemeClr>
        </a:solidFill>
        <a:ln w="15875" cap="rnd" cmpd="sng" algn="ctr">
          <a:solidFill>
            <a:schemeClr val="accent2">
              <a:hueOff val="-3064051"/>
              <a:satOff val="-2765"/>
              <a:lumOff val="-6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F48A81-002B-469A-9105-DB91B1E574B8}">
      <dsp:nvSpPr>
        <dsp:cNvPr id="0" name=""/>
        <dsp:cNvSpPr/>
      </dsp:nvSpPr>
      <dsp:spPr>
        <a:xfrm>
          <a:off x="2348386" y="2377124"/>
          <a:ext cx="1464543" cy="1159024"/>
        </a:xfrm>
        <a:prstGeom prst="chevron">
          <a:avLst>
            <a:gd name="adj" fmla="val 70610"/>
          </a:avLst>
        </a:prstGeom>
        <a:solidFill>
          <a:schemeClr val="accent2">
            <a:hueOff val="-3501772"/>
            <a:satOff val="-3160"/>
            <a:lumOff val="-705"/>
            <a:alphaOff val="0"/>
          </a:schemeClr>
        </a:solidFill>
        <a:ln w="15875" cap="rnd" cmpd="sng" algn="ctr">
          <a:solidFill>
            <a:schemeClr val="accent2">
              <a:hueOff val="-3501772"/>
              <a:satOff val="-3160"/>
              <a:lumOff val="-70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0BE75-A086-45DB-A780-CF9CF0D02FA1}">
      <dsp:nvSpPr>
        <dsp:cNvPr id="0" name=""/>
        <dsp:cNvSpPr/>
      </dsp:nvSpPr>
      <dsp:spPr>
        <a:xfrm>
          <a:off x="3228781" y="2377124"/>
          <a:ext cx="1464543" cy="1159024"/>
        </a:xfrm>
        <a:prstGeom prst="chevron">
          <a:avLst>
            <a:gd name="adj" fmla="val 70610"/>
          </a:avLst>
        </a:prstGeom>
        <a:solidFill>
          <a:schemeClr val="accent2">
            <a:hueOff val="-3939494"/>
            <a:satOff val="-3555"/>
            <a:lumOff val="-793"/>
            <a:alphaOff val="0"/>
          </a:schemeClr>
        </a:solidFill>
        <a:ln w="15875" cap="rnd" cmpd="sng" algn="ctr">
          <a:solidFill>
            <a:schemeClr val="accent2">
              <a:hueOff val="-3939494"/>
              <a:satOff val="-3555"/>
              <a:lumOff val="-7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35CB11-8BE7-4C98-8E0A-C106CD11E19E}">
      <dsp:nvSpPr>
        <dsp:cNvPr id="0" name=""/>
        <dsp:cNvSpPr/>
      </dsp:nvSpPr>
      <dsp:spPr>
        <a:xfrm>
          <a:off x="4108481" y="2377124"/>
          <a:ext cx="1464543" cy="1159024"/>
        </a:xfrm>
        <a:prstGeom prst="chevron">
          <a:avLst>
            <a:gd name="adj" fmla="val 70610"/>
          </a:avLst>
        </a:prstGeom>
        <a:solidFill>
          <a:schemeClr val="accent2">
            <a:hueOff val="-4377215"/>
            <a:satOff val="-3950"/>
            <a:lumOff val="-881"/>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4DDE8-164C-4DCB-A32E-D0A167101679}">
      <dsp:nvSpPr>
        <dsp:cNvPr id="0" name=""/>
        <dsp:cNvSpPr/>
      </dsp:nvSpPr>
      <dsp:spPr>
        <a:xfrm>
          <a:off x="4988876" y="2377124"/>
          <a:ext cx="1464543" cy="1159024"/>
        </a:xfrm>
        <a:prstGeom prst="chevron">
          <a:avLst>
            <a:gd name="adj" fmla="val 70610"/>
          </a:avLst>
        </a:prstGeom>
        <a:solidFill>
          <a:schemeClr val="accent2">
            <a:hueOff val="-4814937"/>
            <a:satOff val="-4345"/>
            <a:lumOff val="-969"/>
            <a:alphaOff val="0"/>
          </a:schemeClr>
        </a:solidFill>
        <a:ln w="15875" cap="rnd" cmpd="sng" algn="ctr">
          <a:solidFill>
            <a:schemeClr val="accent2">
              <a:hueOff val="-4814937"/>
              <a:satOff val="-4345"/>
              <a:lumOff val="-9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33FE51-CB64-495F-BA3A-FE6802FBF639}">
      <dsp:nvSpPr>
        <dsp:cNvPr id="0" name=""/>
        <dsp:cNvSpPr/>
      </dsp:nvSpPr>
      <dsp:spPr>
        <a:xfrm>
          <a:off x="5868575" y="2377124"/>
          <a:ext cx="1464543" cy="1159024"/>
        </a:xfrm>
        <a:prstGeom prst="chevron">
          <a:avLst>
            <a:gd name="adj" fmla="val 70610"/>
          </a:avLst>
        </a:prstGeom>
        <a:solidFill>
          <a:schemeClr val="accent2">
            <a:hueOff val="-5252659"/>
            <a:satOff val="-4740"/>
            <a:lumOff val="-1057"/>
            <a:alphaOff val="0"/>
          </a:schemeClr>
        </a:solidFill>
        <a:ln w="15875" cap="rnd" cmpd="sng" algn="ctr">
          <a:solidFill>
            <a:schemeClr val="accent2">
              <a:hueOff val="-5252659"/>
              <a:satOff val="-4740"/>
              <a:lumOff val="-10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E2A86-6337-4CCA-8886-E814E82FB48F}">
      <dsp:nvSpPr>
        <dsp:cNvPr id="0" name=""/>
        <dsp:cNvSpPr/>
      </dsp:nvSpPr>
      <dsp:spPr>
        <a:xfrm>
          <a:off x="6748971" y="2377124"/>
          <a:ext cx="1464543" cy="1159024"/>
        </a:xfrm>
        <a:prstGeom prst="chevron">
          <a:avLst>
            <a:gd name="adj" fmla="val 70610"/>
          </a:avLst>
        </a:prstGeom>
        <a:solidFill>
          <a:schemeClr val="accent2">
            <a:hueOff val="-5690380"/>
            <a:satOff val="-5135"/>
            <a:lumOff val="-1145"/>
            <a:alphaOff val="0"/>
          </a:schemeClr>
        </a:solidFill>
        <a:ln w="15875" cap="rnd" cmpd="sng" algn="ctr">
          <a:solidFill>
            <a:schemeClr val="accent2">
              <a:hueOff val="-5690380"/>
              <a:satOff val="-5135"/>
              <a:lumOff val="-11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36B00D-6795-4B75-9B52-A997902F7E28}">
      <dsp:nvSpPr>
        <dsp:cNvPr id="0" name=""/>
        <dsp:cNvSpPr/>
      </dsp:nvSpPr>
      <dsp:spPr>
        <a:xfrm>
          <a:off x="-569020" y="1998753"/>
          <a:ext cx="10415510" cy="927219"/>
        </a:xfrm>
        <a:prstGeom prst="rect">
          <a:avLst/>
        </a:prstGeom>
        <a:solidFill>
          <a:schemeClr val="lt1">
            <a:hueOff val="0"/>
            <a:satOff val="0"/>
            <a:lumOff val="0"/>
            <a:alphaOff val="0"/>
          </a:schemeClr>
        </a:solidFill>
        <a:ln w="15875" cap="rnd" cmpd="sng" algn="ctr">
          <a:solidFill>
            <a:schemeClr val="accent2">
              <a:hueOff val="-4377215"/>
              <a:satOff val="-3950"/>
              <a:lumOff val="-88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en-US" sz="1800" kern="1200" dirty="0" smtClean="0"/>
            <a:t>Engage in a more iterative planning process (including analyses of national demands) that allows for flexibility in planning, coordination and execution</a:t>
          </a:r>
          <a:endParaRPr lang="en-US" sz="1800" kern="1200" dirty="0"/>
        </a:p>
      </dsp:txBody>
      <dsp:txXfrm>
        <a:off x="-569020" y="1998753"/>
        <a:ext cx="10415510" cy="927219"/>
      </dsp:txXfrm>
    </dsp:sp>
    <dsp:sp modelId="{9595029F-6CE0-4C64-BD1F-498528397FB5}">
      <dsp:nvSpPr>
        <dsp:cNvPr id="0" name=""/>
        <dsp:cNvSpPr/>
      </dsp:nvSpPr>
      <dsp:spPr>
        <a:xfrm>
          <a:off x="-569020" y="3614956"/>
          <a:ext cx="6258733" cy="56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endParaRPr lang="en-US" sz="1800" kern="1200" dirty="0"/>
        </a:p>
      </dsp:txBody>
      <dsp:txXfrm>
        <a:off x="-569020" y="3614956"/>
        <a:ext cx="6258733" cy="568975"/>
      </dsp:txXfrm>
    </dsp:sp>
    <dsp:sp modelId="{84D824C9-7A20-44BF-80A5-41DC05ECC472}">
      <dsp:nvSpPr>
        <dsp:cNvPr id="0" name=""/>
        <dsp:cNvSpPr/>
      </dsp:nvSpPr>
      <dsp:spPr>
        <a:xfrm>
          <a:off x="1545877" y="4183931"/>
          <a:ext cx="1464543" cy="1159024"/>
        </a:xfrm>
        <a:prstGeom prst="chevron">
          <a:avLst>
            <a:gd name="adj" fmla="val 70610"/>
          </a:avLst>
        </a:prstGeom>
        <a:solidFill>
          <a:schemeClr val="accent2">
            <a:hueOff val="-6128102"/>
            <a:satOff val="-5530"/>
            <a:lumOff val="-1233"/>
            <a:alphaOff val="0"/>
          </a:schemeClr>
        </a:solidFill>
        <a:ln w="15875" cap="rnd" cmpd="sng" algn="ctr">
          <a:solidFill>
            <a:schemeClr val="accent2">
              <a:hueOff val="-6128102"/>
              <a:satOff val="-5530"/>
              <a:lumOff val="-12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0FD858-4E13-4208-8EF0-4779F3ACD95E}">
      <dsp:nvSpPr>
        <dsp:cNvPr id="0" name=""/>
        <dsp:cNvSpPr/>
      </dsp:nvSpPr>
      <dsp:spPr>
        <a:xfrm>
          <a:off x="2425576" y="4183931"/>
          <a:ext cx="1464543" cy="1159024"/>
        </a:xfrm>
        <a:prstGeom prst="chevron">
          <a:avLst>
            <a:gd name="adj" fmla="val 70610"/>
          </a:avLst>
        </a:prstGeom>
        <a:solidFill>
          <a:schemeClr val="accent2">
            <a:hueOff val="-6565823"/>
            <a:satOff val="-5925"/>
            <a:lumOff val="-1321"/>
            <a:alphaOff val="0"/>
          </a:schemeClr>
        </a:solidFill>
        <a:ln w="15875" cap="rnd" cmpd="sng" algn="ctr">
          <a:solidFill>
            <a:schemeClr val="accent2">
              <a:hueOff val="-6565823"/>
              <a:satOff val="-5925"/>
              <a:lumOff val="-13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86BE4E-2CF6-4B4E-A7E8-1CC9E8419DBF}">
      <dsp:nvSpPr>
        <dsp:cNvPr id="0" name=""/>
        <dsp:cNvSpPr/>
      </dsp:nvSpPr>
      <dsp:spPr>
        <a:xfrm>
          <a:off x="3279317" y="4002695"/>
          <a:ext cx="1464543" cy="1159024"/>
        </a:xfrm>
        <a:prstGeom prst="chevron">
          <a:avLst>
            <a:gd name="adj" fmla="val 70610"/>
          </a:avLst>
        </a:prstGeom>
        <a:solidFill>
          <a:schemeClr val="accent2">
            <a:hueOff val="-7003545"/>
            <a:satOff val="-6320"/>
            <a:lumOff val="-1410"/>
            <a:alphaOff val="0"/>
          </a:schemeClr>
        </a:solidFill>
        <a:ln w="15875" cap="rnd" cmpd="sng" algn="ctr">
          <a:solidFill>
            <a:schemeClr val="accent2">
              <a:hueOff val="-7003545"/>
              <a:satOff val="-6320"/>
              <a:lumOff val="-141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CD348E-5E4D-452B-8D40-63514059647F}">
      <dsp:nvSpPr>
        <dsp:cNvPr id="0" name=""/>
        <dsp:cNvSpPr/>
      </dsp:nvSpPr>
      <dsp:spPr>
        <a:xfrm>
          <a:off x="4193902" y="4120174"/>
          <a:ext cx="1464543" cy="1159024"/>
        </a:xfrm>
        <a:prstGeom prst="chevron">
          <a:avLst>
            <a:gd name="adj" fmla="val 70610"/>
          </a:avLst>
        </a:prstGeom>
        <a:solidFill>
          <a:schemeClr val="accent2">
            <a:hueOff val="-7441267"/>
            <a:satOff val="-6715"/>
            <a:lumOff val="-1498"/>
            <a:alphaOff val="0"/>
          </a:schemeClr>
        </a:solidFill>
        <a:ln w="15875" cap="rnd" cmpd="sng" algn="ctr">
          <a:solidFill>
            <a:schemeClr val="accent2">
              <a:hueOff val="-7441267"/>
              <a:satOff val="-6715"/>
              <a:lumOff val="-14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8BF43F-3BE3-4B0F-8B55-DFA08A378FFB}">
      <dsp:nvSpPr>
        <dsp:cNvPr id="0" name=""/>
        <dsp:cNvSpPr/>
      </dsp:nvSpPr>
      <dsp:spPr>
        <a:xfrm>
          <a:off x="5066066" y="4183931"/>
          <a:ext cx="1464543" cy="1159024"/>
        </a:xfrm>
        <a:prstGeom prst="chevron">
          <a:avLst>
            <a:gd name="adj" fmla="val 70610"/>
          </a:avLst>
        </a:prstGeom>
        <a:solidFill>
          <a:schemeClr val="accent2">
            <a:hueOff val="-7878987"/>
            <a:satOff val="-7110"/>
            <a:lumOff val="-1586"/>
            <a:alphaOff val="0"/>
          </a:schemeClr>
        </a:solidFill>
        <a:ln w="15875" cap="rnd" cmpd="sng" algn="ctr">
          <a:solidFill>
            <a:schemeClr val="accent2">
              <a:hueOff val="-7878987"/>
              <a:satOff val="-7110"/>
              <a:lumOff val="-15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B04AF-2BEC-46D9-BAC2-904A8C10E918}">
      <dsp:nvSpPr>
        <dsp:cNvPr id="0" name=""/>
        <dsp:cNvSpPr/>
      </dsp:nvSpPr>
      <dsp:spPr>
        <a:xfrm>
          <a:off x="5945766" y="4183931"/>
          <a:ext cx="1464543" cy="1159024"/>
        </a:xfrm>
        <a:prstGeom prst="chevron">
          <a:avLst>
            <a:gd name="adj" fmla="val 70610"/>
          </a:avLst>
        </a:prstGeom>
        <a:solidFill>
          <a:schemeClr val="accent2">
            <a:hueOff val="-8316709"/>
            <a:satOff val="-7505"/>
            <a:lumOff val="-1674"/>
            <a:alphaOff val="0"/>
          </a:schemeClr>
        </a:solidFill>
        <a:ln w="15875" cap="rnd" cmpd="sng" algn="ctr">
          <a:solidFill>
            <a:schemeClr val="accent2">
              <a:hueOff val="-8316709"/>
              <a:satOff val="-7505"/>
              <a:lumOff val="-167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276E28-52D5-48CF-A9A6-B3B55DC46C7E}">
      <dsp:nvSpPr>
        <dsp:cNvPr id="0" name=""/>
        <dsp:cNvSpPr/>
      </dsp:nvSpPr>
      <dsp:spPr>
        <a:xfrm>
          <a:off x="6826161" y="4183931"/>
          <a:ext cx="1464543" cy="1159024"/>
        </a:xfrm>
        <a:prstGeom prst="chevron">
          <a:avLst>
            <a:gd name="adj" fmla="val 70610"/>
          </a:avLst>
        </a:prstGeom>
        <a:solidFill>
          <a:schemeClr val="accent2">
            <a:hueOff val="-8754431"/>
            <a:satOff val="-7900"/>
            <a:lumOff val="-1762"/>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40F9B9-B9B8-479C-963E-C711C7F52755}">
      <dsp:nvSpPr>
        <dsp:cNvPr id="0" name=""/>
        <dsp:cNvSpPr/>
      </dsp:nvSpPr>
      <dsp:spPr>
        <a:xfrm>
          <a:off x="-569020" y="3074402"/>
          <a:ext cx="10569892" cy="927219"/>
        </a:xfrm>
        <a:prstGeom prst="rect">
          <a:avLst/>
        </a:prstGeom>
        <a:solidFill>
          <a:schemeClr val="lt1">
            <a:hueOff val="0"/>
            <a:satOff val="0"/>
            <a:lumOff val="0"/>
            <a:alphaOff val="0"/>
          </a:schemeClr>
        </a:solidFill>
        <a:ln w="15875" cap="rnd" cmpd="sng" algn="ctr">
          <a:solidFill>
            <a:schemeClr val="accent2">
              <a:hueOff val="-8754431"/>
              <a:satOff val="-7900"/>
              <a:lumOff val="-17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Establish mechanism(s) for efficient mobilization of human resource capacities not only within the Institute but also with other strategic partners.</a:t>
          </a:r>
          <a:endParaRPr lang="en-US" sz="1800" kern="1200" dirty="0"/>
        </a:p>
      </dsp:txBody>
      <dsp:txXfrm>
        <a:off x="-569020" y="3074402"/>
        <a:ext cx="10569892" cy="9272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860A5-54F4-4CC8-9061-63437C8AEAC5}">
      <dsp:nvSpPr>
        <dsp:cNvPr id="0" name=""/>
        <dsp:cNvSpPr/>
      </dsp:nvSpPr>
      <dsp:spPr>
        <a:xfrm>
          <a:off x="-6773610" y="-1021345"/>
          <a:ext cx="7949349" cy="7949349"/>
        </a:xfrm>
        <a:prstGeom prst="blockArc">
          <a:avLst>
            <a:gd name="adj1" fmla="val 18900000"/>
            <a:gd name="adj2" fmla="val 2700000"/>
            <a:gd name="adj3" fmla="val 272"/>
          </a:avLst>
        </a:pr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B02AA0-4B84-446C-9841-F68D09D2C87D}">
      <dsp:nvSpPr>
        <dsp:cNvPr id="0" name=""/>
        <dsp:cNvSpPr/>
      </dsp:nvSpPr>
      <dsp:spPr>
        <a:xfrm>
          <a:off x="570151" y="454103"/>
          <a:ext cx="11071562" cy="908680"/>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1265"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The selection of 3 constraints in Question 1 does not adequately capture the complexity of the issues facing the institute</a:t>
          </a:r>
          <a:endParaRPr lang="en-US" sz="1800" kern="1200" dirty="0"/>
        </a:p>
      </dsp:txBody>
      <dsp:txXfrm>
        <a:off x="570151" y="454103"/>
        <a:ext cx="11071562" cy="908680"/>
      </dsp:txXfrm>
    </dsp:sp>
    <dsp:sp modelId="{4E7342BD-2AF3-44B3-94E3-0D0977CDB237}">
      <dsp:nvSpPr>
        <dsp:cNvPr id="0" name=""/>
        <dsp:cNvSpPr/>
      </dsp:nvSpPr>
      <dsp:spPr>
        <a:xfrm>
          <a:off x="2226" y="340518"/>
          <a:ext cx="1135850" cy="1135850"/>
        </a:xfrm>
        <a:prstGeom prst="ellipse">
          <a:avLst/>
        </a:prstGeom>
        <a:solidFill>
          <a:schemeClr val="lt1">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D72BF1-F9EA-437A-8653-1AF8B2D854B9}">
      <dsp:nvSpPr>
        <dsp:cNvPr id="0" name=""/>
        <dsp:cNvSpPr/>
      </dsp:nvSpPr>
      <dsp:spPr>
        <a:xfrm>
          <a:off x="1091118" y="1817360"/>
          <a:ext cx="10550595" cy="908680"/>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1265"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Greater promotion/ visibility given to TCW prior to its commencement to build enthusiasm and commitment to the process</a:t>
          </a:r>
          <a:endParaRPr lang="en-US" sz="1800" kern="1200" dirty="0"/>
        </a:p>
      </dsp:txBody>
      <dsp:txXfrm>
        <a:off x="1091118" y="1817360"/>
        <a:ext cx="10550595" cy="908680"/>
      </dsp:txXfrm>
    </dsp:sp>
    <dsp:sp modelId="{B930AE9F-D3F7-4923-8018-A00000CB17CF}">
      <dsp:nvSpPr>
        <dsp:cNvPr id="0" name=""/>
        <dsp:cNvSpPr/>
      </dsp:nvSpPr>
      <dsp:spPr>
        <a:xfrm>
          <a:off x="523193" y="1703775"/>
          <a:ext cx="1135850" cy="1135850"/>
        </a:xfrm>
        <a:prstGeom prst="ellipse">
          <a:avLst/>
        </a:prstGeom>
        <a:solidFill>
          <a:schemeClr val="lt1">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E3FAAC-15DD-4D2F-A581-A28A6852CCA9}">
      <dsp:nvSpPr>
        <dsp:cNvPr id="0" name=""/>
        <dsp:cNvSpPr/>
      </dsp:nvSpPr>
      <dsp:spPr>
        <a:xfrm>
          <a:off x="1091118" y="3081080"/>
          <a:ext cx="10550595" cy="1107754"/>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1265"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Unwillingness/ inability to embrace the need for change within the Institute affects the efficacy and dynamism of the TC agenda. Change management strategies should be actively embraced by Management rather than a passive expectation to change. Probably TCW should include a component on Theory of Change.</a:t>
          </a:r>
          <a:endParaRPr lang="en-US" sz="1800" kern="1200" dirty="0"/>
        </a:p>
      </dsp:txBody>
      <dsp:txXfrm>
        <a:off x="1091118" y="3081080"/>
        <a:ext cx="10550595" cy="1107754"/>
      </dsp:txXfrm>
    </dsp:sp>
    <dsp:sp modelId="{B2011739-B716-4D92-AE67-9A3A64E89463}">
      <dsp:nvSpPr>
        <dsp:cNvPr id="0" name=""/>
        <dsp:cNvSpPr/>
      </dsp:nvSpPr>
      <dsp:spPr>
        <a:xfrm>
          <a:off x="523193" y="3067032"/>
          <a:ext cx="1135850" cy="1135850"/>
        </a:xfrm>
        <a:prstGeom prst="ellipse">
          <a:avLst/>
        </a:prstGeom>
        <a:solidFill>
          <a:schemeClr val="lt1">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01B822-25C9-4F21-BF93-B5647B8CD4BA}">
      <dsp:nvSpPr>
        <dsp:cNvPr id="0" name=""/>
        <dsp:cNvSpPr/>
      </dsp:nvSpPr>
      <dsp:spPr>
        <a:xfrm>
          <a:off x="381104" y="4543874"/>
          <a:ext cx="11449656" cy="908680"/>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1265"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Institutional silos </a:t>
          </a:r>
          <a:r>
            <a:rPr lang="en-US" sz="1800" kern="1200" dirty="0" smtClean="0"/>
            <a:t>limit </a:t>
          </a:r>
          <a:r>
            <a:rPr lang="en-US" sz="1800" kern="1200" dirty="0" smtClean="0"/>
            <a:t>institutional gains and its existence needs to be actively monitored and acted upon to negate its impact. The process should also focus on sensitizing staff and management about its perils.</a:t>
          </a:r>
          <a:endParaRPr lang="en-US" sz="1800" kern="1200" dirty="0"/>
        </a:p>
      </dsp:txBody>
      <dsp:txXfrm>
        <a:off x="381104" y="4543874"/>
        <a:ext cx="11449656" cy="908680"/>
      </dsp:txXfrm>
    </dsp:sp>
    <dsp:sp modelId="{D79B5070-7780-4F99-A44F-A1D0552667C3}">
      <dsp:nvSpPr>
        <dsp:cNvPr id="0" name=""/>
        <dsp:cNvSpPr/>
      </dsp:nvSpPr>
      <dsp:spPr>
        <a:xfrm>
          <a:off x="2226" y="4430289"/>
          <a:ext cx="1135850" cy="1135850"/>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860A5-54F4-4CC8-9061-63437C8AEAC5}">
      <dsp:nvSpPr>
        <dsp:cNvPr id="0" name=""/>
        <dsp:cNvSpPr/>
      </dsp:nvSpPr>
      <dsp:spPr>
        <a:xfrm>
          <a:off x="-6483217" y="-991568"/>
          <a:ext cx="7716671" cy="7716671"/>
        </a:xfrm>
        <a:prstGeom prst="blockArc">
          <a:avLst>
            <a:gd name="adj1" fmla="val 18900000"/>
            <a:gd name="adj2" fmla="val 2700000"/>
            <a:gd name="adj3" fmla="val 280"/>
          </a:avLst>
        </a:pr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B02AA0-4B84-446C-9841-F68D09D2C87D}">
      <dsp:nvSpPr>
        <dsp:cNvPr id="0" name=""/>
        <dsp:cNvSpPr/>
      </dsp:nvSpPr>
      <dsp:spPr>
        <a:xfrm>
          <a:off x="538813" y="358231"/>
          <a:ext cx="10417560" cy="716921"/>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56" tIns="45720" rIns="45720" bIns="45720" numCol="1" spcCol="1270" anchor="ctr" anchorCtr="0">
          <a:noAutofit/>
        </a:bodyPr>
        <a:lstStyle/>
        <a:p>
          <a:pPr lvl="0" algn="l" defTabSz="800100">
            <a:lnSpc>
              <a:spcPct val="90000"/>
            </a:lnSpc>
            <a:spcBef>
              <a:spcPct val="0"/>
            </a:spcBef>
            <a:spcAft>
              <a:spcPct val="35000"/>
            </a:spcAft>
          </a:pPr>
          <a:r>
            <a:rPr lang="en-US" sz="1800" b="1" kern="1200" dirty="0" smtClean="0"/>
            <a:t>Seamless communication and coordination between technical cooperation </a:t>
          </a:r>
          <a:r>
            <a:rPr lang="en-US" sz="1800" b="1" kern="1200" dirty="0" err="1" smtClean="0"/>
            <a:t>programmes</a:t>
          </a:r>
          <a:r>
            <a:rPr lang="en-US" sz="1800" b="1" kern="1200" dirty="0" smtClean="0"/>
            <a:t>/DTC and Delegations in the Region</a:t>
          </a:r>
          <a:endParaRPr lang="en-US" sz="1800" b="1" kern="1200" dirty="0"/>
        </a:p>
      </dsp:txBody>
      <dsp:txXfrm>
        <a:off x="538813" y="358231"/>
        <a:ext cx="10417560" cy="716921"/>
      </dsp:txXfrm>
    </dsp:sp>
    <dsp:sp modelId="{4E7342BD-2AF3-44B3-94E3-0D0977CDB237}">
      <dsp:nvSpPr>
        <dsp:cNvPr id="0" name=""/>
        <dsp:cNvSpPr/>
      </dsp:nvSpPr>
      <dsp:spPr>
        <a:xfrm>
          <a:off x="90737" y="268616"/>
          <a:ext cx="896151" cy="896151"/>
        </a:xfrm>
        <a:prstGeom prst="ellipse">
          <a:avLst/>
        </a:prstGeom>
        <a:solidFill>
          <a:schemeClr val="lt1">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D72BF1-F9EA-437A-8653-1AF8B2D854B9}">
      <dsp:nvSpPr>
        <dsp:cNvPr id="0" name=""/>
        <dsp:cNvSpPr/>
      </dsp:nvSpPr>
      <dsp:spPr>
        <a:xfrm>
          <a:off x="1052538" y="1433269"/>
          <a:ext cx="9903835" cy="716921"/>
        </a:xfrm>
        <a:prstGeom prst="rect">
          <a:avLst/>
        </a:prstGeom>
        <a:solidFill>
          <a:schemeClr val="accent5">
            <a:hueOff val="5038564"/>
            <a:satOff val="-2354"/>
            <a:lumOff val="-264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56" tIns="45720" rIns="45720" bIns="45720" numCol="1" spcCol="1270" anchor="ctr" anchorCtr="0">
          <a:noAutofit/>
        </a:bodyPr>
        <a:lstStyle/>
        <a:p>
          <a:pPr lvl="0" algn="l" defTabSz="800100">
            <a:lnSpc>
              <a:spcPct val="90000"/>
            </a:lnSpc>
            <a:spcBef>
              <a:spcPct val="0"/>
            </a:spcBef>
            <a:spcAft>
              <a:spcPct val="35000"/>
            </a:spcAft>
          </a:pPr>
          <a:r>
            <a:rPr lang="en-US" sz="1800" b="1" kern="1200" dirty="0" smtClean="0"/>
            <a:t>Complete harmonization between technical cooperation demands in member states and the technical cooperation priorities of IICA </a:t>
          </a:r>
          <a:r>
            <a:rPr lang="en-US" sz="1800" b="1" kern="1200" dirty="0" err="1" smtClean="0"/>
            <a:t>programmes</a:t>
          </a:r>
          <a:endParaRPr lang="en-US" sz="1800" b="1" kern="1200" dirty="0"/>
        </a:p>
      </dsp:txBody>
      <dsp:txXfrm>
        <a:off x="1052538" y="1433269"/>
        <a:ext cx="9903835" cy="716921"/>
      </dsp:txXfrm>
    </dsp:sp>
    <dsp:sp modelId="{B930AE9F-D3F7-4923-8018-A00000CB17CF}">
      <dsp:nvSpPr>
        <dsp:cNvPr id="0" name=""/>
        <dsp:cNvSpPr/>
      </dsp:nvSpPr>
      <dsp:spPr>
        <a:xfrm>
          <a:off x="604462" y="1343653"/>
          <a:ext cx="896151" cy="896151"/>
        </a:xfrm>
        <a:prstGeom prst="ellipse">
          <a:avLst/>
        </a:prstGeom>
        <a:solidFill>
          <a:schemeClr val="lt1">
            <a:hueOff val="0"/>
            <a:satOff val="0"/>
            <a:lumOff val="0"/>
            <a:alphaOff val="0"/>
          </a:schemeClr>
        </a:solidFill>
        <a:ln w="15875" cap="rnd" cmpd="sng" algn="ctr">
          <a:solidFill>
            <a:schemeClr val="accent5">
              <a:hueOff val="5038564"/>
              <a:satOff val="-2354"/>
              <a:lumOff val="-2647"/>
              <a:alphaOff val="0"/>
            </a:schemeClr>
          </a:solidFill>
          <a:prstDash val="solid"/>
        </a:ln>
        <a:effectLst/>
      </dsp:spPr>
      <dsp:style>
        <a:lnRef idx="2">
          <a:scrgbClr r="0" g="0" b="0"/>
        </a:lnRef>
        <a:fillRef idx="1">
          <a:scrgbClr r="0" g="0" b="0"/>
        </a:fillRef>
        <a:effectRef idx="0">
          <a:scrgbClr r="0" g="0" b="0"/>
        </a:effectRef>
        <a:fontRef idx="minor"/>
      </dsp:style>
    </dsp:sp>
    <dsp:sp modelId="{F8E3FAAC-15DD-4D2F-A581-A28A6852CCA9}">
      <dsp:nvSpPr>
        <dsp:cNvPr id="0" name=""/>
        <dsp:cNvSpPr/>
      </dsp:nvSpPr>
      <dsp:spPr>
        <a:xfrm>
          <a:off x="1210210" y="2508306"/>
          <a:ext cx="9746163" cy="716921"/>
        </a:xfrm>
        <a:prstGeom prst="rect">
          <a:avLst/>
        </a:prstGeom>
        <a:solidFill>
          <a:schemeClr val="accent5">
            <a:hueOff val="10077129"/>
            <a:satOff val="-4709"/>
            <a:lumOff val="-5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56" tIns="45720" rIns="45720" bIns="45720" numCol="1" spcCol="1270" anchor="ctr" anchorCtr="0">
          <a:noAutofit/>
        </a:bodyPr>
        <a:lstStyle/>
        <a:p>
          <a:pPr lvl="0" algn="l" defTabSz="800100">
            <a:lnSpc>
              <a:spcPct val="90000"/>
            </a:lnSpc>
            <a:spcBef>
              <a:spcPct val="0"/>
            </a:spcBef>
            <a:spcAft>
              <a:spcPct val="35000"/>
            </a:spcAft>
          </a:pPr>
          <a:r>
            <a:rPr lang="en-US" sz="1800" b="1" kern="1200" dirty="0" smtClean="0"/>
            <a:t>That IICA Delegations could move from individualism in TC to a more holistic regional vision of mandate with optimization of human/financial resources</a:t>
          </a:r>
          <a:endParaRPr lang="en-US" sz="1800" b="1" kern="1200" dirty="0"/>
        </a:p>
      </dsp:txBody>
      <dsp:txXfrm>
        <a:off x="1210210" y="2508306"/>
        <a:ext cx="9746163" cy="716921"/>
      </dsp:txXfrm>
    </dsp:sp>
    <dsp:sp modelId="{B2011739-B716-4D92-AE67-9A3A64E89463}">
      <dsp:nvSpPr>
        <dsp:cNvPr id="0" name=""/>
        <dsp:cNvSpPr/>
      </dsp:nvSpPr>
      <dsp:spPr>
        <a:xfrm>
          <a:off x="762134" y="2418691"/>
          <a:ext cx="896151" cy="896151"/>
        </a:xfrm>
        <a:prstGeom prst="ellipse">
          <a:avLst/>
        </a:prstGeom>
        <a:solidFill>
          <a:schemeClr val="lt1">
            <a:hueOff val="0"/>
            <a:satOff val="0"/>
            <a:lumOff val="0"/>
            <a:alphaOff val="0"/>
          </a:schemeClr>
        </a:solidFill>
        <a:ln w="15875" cap="rnd" cmpd="sng" algn="ctr">
          <a:solidFill>
            <a:schemeClr val="accent5">
              <a:hueOff val="10077129"/>
              <a:satOff val="-4709"/>
              <a:lumOff val="-5294"/>
              <a:alphaOff val="0"/>
            </a:schemeClr>
          </a:solidFill>
          <a:prstDash val="solid"/>
        </a:ln>
        <a:effectLst/>
      </dsp:spPr>
      <dsp:style>
        <a:lnRef idx="2">
          <a:scrgbClr r="0" g="0" b="0"/>
        </a:lnRef>
        <a:fillRef idx="1">
          <a:scrgbClr r="0" g="0" b="0"/>
        </a:fillRef>
        <a:effectRef idx="0">
          <a:scrgbClr r="0" g="0" b="0"/>
        </a:effectRef>
        <a:fontRef idx="minor"/>
      </dsp:style>
    </dsp:sp>
    <dsp:sp modelId="{9A01B822-25C9-4F21-BF93-B5647B8CD4BA}">
      <dsp:nvSpPr>
        <dsp:cNvPr id="0" name=""/>
        <dsp:cNvSpPr/>
      </dsp:nvSpPr>
      <dsp:spPr>
        <a:xfrm>
          <a:off x="1052538" y="3476365"/>
          <a:ext cx="9903835" cy="930879"/>
        </a:xfrm>
        <a:prstGeom prst="rect">
          <a:avLst/>
        </a:prstGeom>
        <a:solidFill>
          <a:schemeClr val="accent5">
            <a:hueOff val="15115693"/>
            <a:satOff val="-7063"/>
            <a:lumOff val="-794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56" tIns="45720" rIns="45720" bIns="45720" numCol="1" spcCol="1270" anchor="ctr" anchorCtr="0">
          <a:noAutofit/>
        </a:bodyPr>
        <a:lstStyle/>
        <a:p>
          <a:pPr lvl="0" algn="l" defTabSz="800100">
            <a:lnSpc>
              <a:spcPct val="90000"/>
            </a:lnSpc>
            <a:spcBef>
              <a:spcPct val="0"/>
            </a:spcBef>
            <a:spcAft>
              <a:spcPct val="35000"/>
            </a:spcAft>
          </a:pPr>
          <a:r>
            <a:rPr lang="en-US" sz="1800" b="1" kern="1200" dirty="0" smtClean="0"/>
            <a:t>That IICA becomes the preferred regional agency for execution of technical cooperation projects in agriculture/rural development by member states/international donors and </a:t>
          </a:r>
          <a:r>
            <a:rPr lang="en-US" sz="1800" b="1" kern="1200" dirty="0" smtClean="0"/>
            <a:t>a </a:t>
          </a:r>
          <a:r>
            <a:rPr lang="en-US" sz="1800" b="1" kern="1200" dirty="0" err="1" smtClean="0"/>
            <a:t>centre</a:t>
          </a:r>
          <a:r>
            <a:rPr lang="en-US" sz="1800" b="1" kern="1200" dirty="0" smtClean="0"/>
            <a:t> </a:t>
          </a:r>
          <a:r>
            <a:rPr lang="en-US" sz="1800" b="1" kern="1200" dirty="0" smtClean="0"/>
            <a:t>for technical </a:t>
          </a:r>
          <a:r>
            <a:rPr lang="en-US" sz="1800" b="1" kern="1200" dirty="0" smtClean="0"/>
            <a:t>know-how in </a:t>
          </a:r>
          <a:r>
            <a:rPr lang="en-US" sz="1800" b="1" kern="1200" dirty="0" err="1" smtClean="0"/>
            <a:t>agric</a:t>
          </a:r>
          <a:r>
            <a:rPr lang="en-US" sz="1800" b="1" kern="1200" smtClean="0"/>
            <a:t>/rural dev.</a:t>
          </a:r>
          <a:endParaRPr lang="en-US" sz="1800" b="1" kern="1200" dirty="0"/>
        </a:p>
      </dsp:txBody>
      <dsp:txXfrm>
        <a:off x="1052538" y="3476365"/>
        <a:ext cx="9903835" cy="930879"/>
      </dsp:txXfrm>
    </dsp:sp>
    <dsp:sp modelId="{D79B5070-7780-4F99-A44F-A1D0552667C3}">
      <dsp:nvSpPr>
        <dsp:cNvPr id="0" name=""/>
        <dsp:cNvSpPr/>
      </dsp:nvSpPr>
      <dsp:spPr>
        <a:xfrm>
          <a:off x="604462" y="3493729"/>
          <a:ext cx="896151" cy="896151"/>
        </a:xfrm>
        <a:prstGeom prst="ellipse">
          <a:avLst/>
        </a:prstGeom>
        <a:solidFill>
          <a:schemeClr val="lt1">
            <a:hueOff val="0"/>
            <a:satOff val="0"/>
            <a:lumOff val="0"/>
            <a:alphaOff val="0"/>
          </a:schemeClr>
        </a:solidFill>
        <a:ln w="15875" cap="rnd" cmpd="sng" algn="ctr">
          <a:solidFill>
            <a:schemeClr val="accent5">
              <a:hueOff val="15115693"/>
              <a:satOff val="-7063"/>
              <a:lumOff val="-7940"/>
              <a:alphaOff val="0"/>
            </a:schemeClr>
          </a:solidFill>
          <a:prstDash val="solid"/>
        </a:ln>
        <a:effectLst/>
      </dsp:spPr>
      <dsp:style>
        <a:lnRef idx="2">
          <a:scrgbClr r="0" g="0" b="0"/>
        </a:lnRef>
        <a:fillRef idx="1">
          <a:scrgbClr r="0" g="0" b="0"/>
        </a:fillRef>
        <a:effectRef idx="0">
          <a:scrgbClr r="0" g="0" b="0"/>
        </a:effectRef>
        <a:fontRef idx="minor"/>
      </dsp:style>
    </dsp:sp>
    <dsp:sp modelId="{0C0ADCC7-8EA2-4297-8E95-87569EB6B754}">
      <dsp:nvSpPr>
        <dsp:cNvPr id="0" name=""/>
        <dsp:cNvSpPr/>
      </dsp:nvSpPr>
      <dsp:spPr>
        <a:xfrm>
          <a:off x="538813" y="4658382"/>
          <a:ext cx="10417560" cy="716921"/>
        </a:xfrm>
        <a:prstGeom prst="rect">
          <a:avLst/>
        </a:prstGeom>
        <a:solidFill>
          <a:schemeClr val="accent5">
            <a:hueOff val="20154258"/>
            <a:satOff val="-9417"/>
            <a:lumOff val="-1058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9056" tIns="45720" rIns="45720" bIns="45720" numCol="1" spcCol="1270" anchor="ctr" anchorCtr="0">
          <a:noAutofit/>
        </a:bodyPr>
        <a:lstStyle/>
        <a:p>
          <a:pPr lvl="0" algn="l" defTabSz="800100">
            <a:lnSpc>
              <a:spcPct val="90000"/>
            </a:lnSpc>
            <a:spcBef>
              <a:spcPct val="0"/>
            </a:spcBef>
            <a:spcAft>
              <a:spcPct val="35000"/>
            </a:spcAft>
          </a:pPr>
          <a:r>
            <a:rPr lang="en-US" sz="1800" b="1" kern="1200" dirty="0" smtClean="0"/>
            <a:t>That IICA fully participates at all levels in  key dialogue, planning and execution of regional imperatives on agriculture/rural development</a:t>
          </a:r>
          <a:endParaRPr lang="en-US" sz="1800" b="1" kern="1200" dirty="0"/>
        </a:p>
      </dsp:txBody>
      <dsp:txXfrm>
        <a:off x="538813" y="4658382"/>
        <a:ext cx="10417560" cy="716921"/>
      </dsp:txXfrm>
    </dsp:sp>
    <dsp:sp modelId="{2696AD3A-5961-41E8-AD49-D823DAA5E02C}">
      <dsp:nvSpPr>
        <dsp:cNvPr id="0" name=""/>
        <dsp:cNvSpPr/>
      </dsp:nvSpPr>
      <dsp:spPr>
        <a:xfrm>
          <a:off x="90737" y="4568767"/>
          <a:ext cx="896151" cy="896151"/>
        </a:xfrm>
        <a:prstGeom prst="ellipse">
          <a:avLst/>
        </a:prstGeom>
        <a:solidFill>
          <a:schemeClr val="lt1">
            <a:hueOff val="0"/>
            <a:satOff val="0"/>
            <a:lumOff val="0"/>
            <a:alphaOff val="0"/>
          </a:schemeClr>
        </a:solidFill>
        <a:ln w="15875" cap="rnd" cmpd="sng" algn="ctr">
          <a:solidFill>
            <a:schemeClr val="accent5">
              <a:hueOff val="20154258"/>
              <a:satOff val="-9417"/>
              <a:lumOff val="-10587"/>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8/7/2019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455" y="0"/>
            <a:ext cx="10931139" cy="1334531"/>
          </a:xfrm>
        </p:spPr>
        <p:txBody>
          <a:bodyPr>
            <a:normAutofit/>
          </a:bodyPr>
          <a:lstStyle/>
          <a:p>
            <a:pPr algn="ctr"/>
            <a:r>
              <a:rPr lang="en-TT" sz="2800" b="1" dirty="0" smtClean="0"/>
              <a:t>TECHNICAL COOPERATION WEEK - CARIBBEAN REGION </a:t>
            </a:r>
            <a:endParaRPr lang="en-TT" sz="2800" b="1" dirty="0"/>
          </a:p>
        </p:txBody>
      </p:sp>
      <p:sp>
        <p:nvSpPr>
          <p:cNvPr id="3" name="Subtitle 2"/>
          <p:cNvSpPr>
            <a:spLocks noGrp="1"/>
          </p:cNvSpPr>
          <p:nvPr>
            <p:ph type="subTitle" idx="1"/>
          </p:nvPr>
        </p:nvSpPr>
        <p:spPr>
          <a:xfrm>
            <a:off x="247606" y="3918008"/>
            <a:ext cx="6400800" cy="1947333"/>
          </a:xfrm>
        </p:spPr>
        <p:txBody>
          <a:bodyPr>
            <a:normAutofit fontScale="92500"/>
          </a:bodyPr>
          <a:lstStyle/>
          <a:p>
            <a:endParaRPr lang="en-TT" dirty="0" smtClean="0"/>
          </a:p>
          <a:p>
            <a:r>
              <a:rPr lang="en-TT" b="1" dirty="0" smtClean="0"/>
              <a:t>PRESENTATION:</a:t>
            </a:r>
            <a:endParaRPr lang="en-TT" b="1" dirty="0"/>
          </a:p>
          <a:p>
            <a:r>
              <a:rPr lang="en-TT" b="1" dirty="0" smtClean="0"/>
              <a:t>CURT D. DELICE</a:t>
            </a:r>
          </a:p>
          <a:p>
            <a:r>
              <a:rPr lang="en-TT" b="1" dirty="0" smtClean="0"/>
              <a:t>SPECIAL AFFAIRS COORDINATOR FOR THE CARIBBEAN REGION</a:t>
            </a:r>
            <a:endParaRPr lang="en-TT" b="1" dirty="0"/>
          </a:p>
        </p:txBody>
      </p:sp>
    </p:spTree>
    <p:extLst>
      <p:ext uri="{BB962C8B-B14F-4D97-AF65-F5344CB8AC3E}">
        <p14:creationId xmlns:p14="http://schemas.microsoft.com/office/powerpoint/2010/main" val="947671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446" y="154229"/>
            <a:ext cx="9028199" cy="751933"/>
          </a:xfrm>
        </p:spPr>
        <p:txBody>
          <a:bodyPr>
            <a:normAutofit/>
          </a:bodyPr>
          <a:lstStyle/>
          <a:p>
            <a:pPr algn="ctr"/>
            <a:r>
              <a:rPr lang="en-US" sz="2400" b="1" dirty="0" smtClean="0"/>
              <a:t>General Impressions on the </a:t>
            </a:r>
            <a:r>
              <a:rPr lang="en-US" sz="2400" b="1" dirty="0" err="1" smtClean="0"/>
              <a:t>tcw</a:t>
            </a:r>
            <a:r>
              <a:rPr lang="en-US" sz="2400" b="1" dirty="0" smtClean="0"/>
              <a:t> process</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6716730"/>
              </p:ext>
            </p:extLst>
          </p:nvPr>
        </p:nvGraphicFramePr>
        <p:xfrm>
          <a:off x="149050" y="724799"/>
          <a:ext cx="11820527" cy="5906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5444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446" y="154229"/>
            <a:ext cx="9028199" cy="751933"/>
          </a:xfrm>
        </p:spPr>
        <p:txBody>
          <a:bodyPr>
            <a:normAutofit/>
          </a:bodyPr>
          <a:lstStyle/>
          <a:p>
            <a:pPr algn="ctr"/>
            <a:r>
              <a:rPr lang="en-US" sz="2400" b="1" dirty="0" smtClean="0"/>
              <a:t>Conclusions –(Caribbean Region aspirations/vision)</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9744404"/>
              </p:ext>
            </p:extLst>
          </p:nvPr>
        </p:nvGraphicFramePr>
        <p:xfrm>
          <a:off x="214956" y="906161"/>
          <a:ext cx="11037929" cy="573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241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620" y="1533698"/>
            <a:ext cx="8534400" cy="3615267"/>
          </a:xfrm>
        </p:spPr>
        <p:txBody>
          <a:bodyPr>
            <a:normAutofit/>
          </a:bodyPr>
          <a:lstStyle/>
          <a:p>
            <a:pPr algn="ctr"/>
            <a:r>
              <a:rPr lang="en-US" sz="3200" dirty="0" smtClean="0">
                <a:solidFill>
                  <a:schemeClr val="tx1"/>
                </a:solidFill>
              </a:rPr>
              <a:t>THANK YOU!!!</a:t>
            </a:r>
            <a:endParaRPr lang="en-US" sz="3200" dirty="0">
              <a:solidFill>
                <a:schemeClr val="tx1"/>
              </a:solidFill>
            </a:endParaRPr>
          </a:p>
        </p:txBody>
      </p:sp>
    </p:spTree>
    <p:extLst>
      <p:ext uri="{BB962C8B-B14F-4D97-AF65-F5344CB8AC3E}">
        <p14:creationId xmlns:p14="http://schemas.microsoft.com/office/powerpoint/2010/main" val="330264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742" y="178943"/>
            <a:ext cx="8534400" cy="1507067"/>
          </a:xfrm>
        </p:spPr>
        <p:txBody>
          <a:bodyPr>
            <a:normAutofit/>
          </a:bodyPr>
          <a:lstStyle/>
          <a:p>
            <a:pPr algn="ctr"/>
            <a:r>
              <a:rPr lang="en-US" sz="3200" dirty="0" smtClean="0"/>
              <a:t>TCW FACILITATORS-CARIBBEAN REGION </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0667141"/>
              </p:ext>
            </p:extLst>
          </p:nvPr>
        </p:nvGraphicFramePr>
        <p:xfrm>
          <a:off x="495300" y="2011363"/>
          <a:ext cx="8534400" cy="1854200"/>
        </p:xfrm>
        <a:graphic>
          <a:graphicData uri="http://schemas.openxmlformats.org/drawingml/2006/table">
            <a:tbl>
              <a:tblPr firstRow="1" bandRow="1">
                <a:tableStyleId>{0505E3EF-67EA-436B-97B2-0124C06EBD24}</a:tableStyleId>
              </a:tblPr>
              <a:tblGrid>
                <a:gridCol w="4267200">
                  <a:extLst>
                    <a:ext uri="{9D8B030D-6E8A-4147-A177-3AD203B41FA5}">
                      <a16:colId xmlns:a16="http://schemas.microsoft.com/office/drawing/2014/main" val="467171100"/>
                    </a:ext>
                  </a:extLst>
                </a:gridCol>
                <a:gridCol w="4267200">
                  <a:extLst>
                    <a:ext uri="{9D8B030D-6E8A-4147-A177-3AD203B41FA5}">
                      <a16:colId xmlns:a16="http://schemas.microsoft.com/office/drawing/2014/main" val="299113394"/>
                    </a:ext>
                  </a:extLst>
                </a:gridCol>
              </a:tblGrid>
              <a:tr h="370840">
                <a:tc>
                  <a:txBody>
                    <a:bodyPr/>
                    <a:lstStyle/>
                    <a:p>
                      <a:pPr algn="ctr"/>
                      <a:r>
                        <a:rPr lang="en-US" dirty="0" smtClean="0"/>
                        <a:t>GROUPS</a:t>
                      </a:r>
                      <a:endParaRPr lang="en-US" dirty="0"/>
                    </a:p>
                  </a:txBody>
                  <a:tcPr/>
                </a:tc>
                <a:tc>
                  <a:txBody>
                    <a:bodyPr/>
                    <a:lstStyle/>
                    <a:p>
                      <a:pPr algn="ctr"/>
                      <a:r>
                        <a:rPr lang="en-US" dirty="0" smtClean="0"/>
                        <a:t>FACILITATOR</a:t>
                      </a:r>
                      <a:endParaRPr lang="en-US" dirty="0"/>
                    </a:p>
                  </a:txBody>
                  <a:tcPr/>
                </a:tc>
                <a:extLst>
                  <a:ext uri="{0D108BD9-81ED-4DB2-BD59-A6C34878D82A}">
                    <a16:rowId xmlns:a16="http://schemas.microsoft.com/office/drawing/2014/main" val="1917331250"/>
                  </a:ext>
                </a:extLst>
              </a:tr>
              <a:tr h="370840">
                <a:tc>
                  <a:txBody>
                    <a:bodyPr/>
                    <a:lstStyle/>
                    <a:p>
                      <a:pPr algn="ctr"/>
                      <a:r>
                        <a:rPr lang="en-US" dirty="0" smtClean="0"/>
                        <a:t>QUESTIONS 1 &amp; 2</a:t>
                      </a:r>
                      <a:endParaRPr lang="en-US" dirty="0"/>
                    </a:p>
                  </a:txBody>
                  <a:tcPr/>
                </a:tc>
                <a:tc>
                  <a:txBody>
                    <a:bodyPr/>
                    <a:lstStyle/>
                    <a:p>
                      <a:pPr algn="ctr"/>
                      <a:r>
                        <a:rPr lang="en-US" dirty="0" smtClean="0"/>
                        <a:t>WILMOT GARNETT</a:t>
                      </a:r>
                      <a:endParaRPr lang="en-US" dirty="0"/>
                    </a:p>
                  </a:txBody>
                  <a:tcPr/>
                </a:tc>
                <a:extLst>
                  <a:ext uri="{0D108BD9-81ED-4DB2-BD59-A6C34878D82A}">
                    <a16:rowId xmlns:a16="http://schemas.microsoft.com/office/drawing/2014/main" val="1782260851"/>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QUESTIONS 1 &amp; 3</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txBody>
                  <a:tcPr/>
                </a:tc>
                <a:tc>
                  <a:txBody>
                    <a:bodyPr/>
                    <a:lstStyle/>
                    <a:p>
                      <a:pPr algn="ctr"/>
                      <a:r>
                        <a:rPr lang="en-US" dirty="0" smtClean="0"/>
                        <a:t>RACHELLE PIERRE-LOUIS</a:t>
                      </a:r>
                      <a:endParaRPr lang="en-US" dirty="0"/>
                    </a:p>
                  </a:txBody>
                  <a:tcPr/>
                </a:tc>
                <a:extLst>
                  <a:ext uri="{0D108BD9-81ED-4DB2-BD59-A6C34878D82A}">
                    <a16:rowId xmlns:a16="http://schemas.microsoft.com/office/drawing/2014/main" val="1911588454"/>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QUESTIONS 1 &amp; 4</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txBody>
                  <a:tcPr/>
                </a:tc>
                <a:tc>
                  <a:txBody>
                    <a:bodyPr/>
                    <a:lstStyle/>
                    <a:p>
                      <a:pPr algn="ctr"/>
                      <a:r>
                        <a:rPr lang="en-US" dirty="0" smtClean="0"/>
                        <a:t>ENA HARVEY</a:t>
                      </a:r>
                      <a:endParaRPr lang="en-US" dirty="0"/>
                    </a:p>
                  </a:txBody>
                  <a:tcPr/>
                </a:tc>
                <a:extLst>
                  <a:ext uri="{0D108BD9-81ED-4DB2-BD59-A6C34878D82A}">
                    <a16:rowId xmlns:a16="http://schemas.microsoft.com/office/drawing/2014/main" val="4056703880"/>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QUESTIONS 1 &amp; 5</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txBody>
                  <a:tcPr/>
                </a:tc>
                <a:tc>
                  <a:txBody>
                    <a:bodyPr/>
                    <a:lstStyle/>
                    <a:p>
                      <a:pPr algn="ctr"/>
                      <a:r>
                        <a:rPr lang="en-US" dirty="0" smtClean="0"/>
                        <a:t>KENT COIPEL</a:t>
                      </a:r>
                      <a:endParaRPr lang="en-US" dirty="0"/>
                    </a:p>
                  </a:txBody>
                  <a:tcPr/>
                </a:tc>
                <a:extLst>
                  <a:ext uri="{0D108BD9-81ED-4DB2-BD59-A6C34878D82A}">
                    <a16:rowId xmlns:a16="http://schemas.microsoft.com/office/drawing/2014/main" val="1303975257"/>
                  </a:ext>
                </a:extLst>
              </a:tr>
            </a:tbl>
          </a:graphicData>
        </a:graphic>
      </p:graphicFrame>
    </p:spTree>
    <p:extLst>
      <p:ext uri="{BB962C8B-B14F-4D97-AF65-F5344CB8AC3E}">
        <p14:creationId xmlns:p14="http://schemas.microsoft.com/office/powerpoint/2010/main" val="245316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061" y="-348278"/>
            <a:ext cx="8534400" cy="1097922"/>
          </a:xfrm>
        </p:spPr>
        <p:txBody>
          <a:bodyPr>
            <a:normAutofit/>
          </a:bodyPr>
          <a:lstStyle/>
          <a:p>
            <a:pPr algn="ctr"/>
            <a:r>
              <a:rPr lang="en-US" sz="2400" b="1" dirty="0" smtClean="0"/>
              <a:t>Observations on group discussions</a:t>
            </a:r>
            <a:endParaRPr lang="en-US" sz="2400" b="1" dirty="0"/>
          </a:p>
        </p:txBody>
      </p:sp>
      <p:sp>
        <p:nvSpPr>
          <p:cNvPr id="3" name="Content Placeholder 2"/>
          <p:cNvSpPr>
            <a:spLocks noGrp="1"/>
          </p:cNvSpPr>
          <p:nvPr>
            <p:ph idx="1"/>
          </p:nvPr>
        </p:nvSpPr>
        <p:spPr>
          <a:xfrm>
            <a:off x="659498" y="2347783"/>
            <a:ext cx="8599831" cy="4028303"/>
          </a:xfrm>
        </p:spPr>
        <p:txBody>
          <a:bodyPr>
            <a:noAutofit/>
          </a:bodyPr>
          <a:lstStyle/>
          <a:p>
            <a:pPr algn="just"/>
            <a:r>
              <a:rPr lang="en-US" sz="1600" dirty="0" smtClean="0">
                <a:solidFill>
                  <a:schemeClr val="tx1"/>
                </a:solidFill>
              </a:rPr>
              <a:t>Generally agreed that the discussions were well received and is a positive step towards improving institutional efficiency in the planning and execution of technical cooperation actions;</a:t>
            </a:r>
          </a:p>
          <a:p>
            <a:pPr algn="just"/>
            <a:r>
              <a:rPr lang="en-US" sz="1600" dirty="0" smtClean="0">
                <a:solidFill>
                  <a:schemeClr val="tx1"/>
                </a:solidFill>
              </a:rPr>
              <a:t>Generally accepted that exercises like this not only introduced staff members from different member states, disciplines, experiences, </a:t>
            </a:r>
            <a:r>
              <a:rPr lang="en-US" sz="1600" dirty="0" err="1" smtClean="0">
                <a:solidFill>
                  <a:schemeClr val="tx1"/>
                </a:solidFill>
              </a:rPr>
              <a:t>programmes</a:t>
            </a:r>
            <a:r>
              <a:rPr lang="en-US" sz="1600" dirty="0" smtClean="0">
                <a:solidFill>
                  <a:schemeClr val="tx1"/>
                </a:solidFill>
              </a:rPr>
              <a:t> and Delegations together, but it also fosters positive staff interrelationships within the Institute; </a:t>
            </a:r>
          </a:p>
          <a:p>
            <a:pPr algn="just"/>
            <a:r>
              <a:rPr lang="en-US" sz="1600" dirty="0" smtClean="0">
                <a:solidFill>
                  <a:schemeClr val="tx1"/>
                </a:solidFill>
              </a:rPr>
              <a:t>The group discussions were efficiently managed by the Group Facilitators;</a:t>
            </a:r>
          </a:p>
          <a:p>
            <a:pPr algn="just"/>
            <a:r>
              <a:rPr lang="en-US" sz="1600" dirty="0" smtClean="0">
                <a:solidFill>
                  <a:schemeClr val="tx1"/>
                </a:solidFill>
              </a:rPr>
              <a:t>Discussions were rich/profound, with active participation by group members;</a:t>
            </a:r>
          </a:p>
          <a:p>
            <a:pPr algn="just"/>
            <a:r>
              <a:rPr lang="en-US" sz="1600" dirty="0" smtClean="0">
                <a:solidFill>
                  <a:schemeClr val="tx1"/>
                </a:solidFill>
              </a:rPr>
              <a:t> It was felt generally that the time was insufficient for the multi-faceted nature of the questions which requires time for adequate ventilation;</a:t>
            </a:r>
          </a:p>
          <a:p>
            <a:pPr algn="just"/>
            <a:r>
              <a:rPr lang="en-US" sz="1600" dirty="0" smtClean="0">
                <a:solidFill>
                  <a:schemeClr val="tx1"/>
                </a:solidFill>
              </a:rPr>
              <a:t>The discussions seemingly </a:t>
            </a:r>
            <a:r>
              <a:rPr lang="en-US" sz="1600" dirty="0">
                <a:solidFill>
                  <a:schemeClr val="tx1"/>
                </a:solidFill>
              </a:rPr>
              <a:t>gave the impression that the Institute lacked dynamism, integration, flexibility in relation to the TCP and </a:t>
            </a:r>
            <a:r>
              <a:rPr lang="en-US" sz="1600" dirty="0" smtClean="0">
                <a:solidFill>
                  <a:schemeClr val="tx1"/>
                </a:solidFill>
              </a:rPr>
              <a:t>MTP;</a:t>
            </a:r>
          </a:p>
          <a:p>
            <a:pPr algn="just"/>
            <a:r>
              <a:rPr lang="en-US" sz="1600" dirty="0" smtClean="0">
                <a:solidFill>
                  <a:schemeClr val="tx1"/>
                </a:solidFill>
              </a:rPr>
              <a:t>It was instructive that limited financial resources features as a key constraint emanating from Delegations, but the Observers, nor DTC respondents identified it as such;</a:t>
            </a:r>
          </a:p>
          <a:p>
            <a:pPr algn="just"/>
            <a:r>
              <a:rPr lang="en-US" sz="1600" dirty="0" smtClean="0">
                <a:solidFill>
                  <a:schemeClr val="tx1"/>
                </a:solidFill>
              </a:rPr>
              <a:t>It would probably be useful, particularly due to time constraints, that the survey results of the various respondents groups, Delegations, Observers and DTC, are first analyzed/discussed/prioritized among each Group of respondents, then a sanitized version is forwarded to the Regional Coordinator/Facilitators for further analysis and entry into final group discussions.</a:t>
            </a:r>
          </a:p>
          <a:p>
            <a:pPr algn="just"/>
            <a:endParaRPr lang="en-US" sz="1600" dirty="0" smtClean="0">
              <a:solidFill>
                <a:schemeClr val="tx1"/>
              </a:solidFill>
            </a:endParaRPr>
          </a:p>
          <a:p>
            <a:pPr algn="just"/>
            <a:endParaRPr lang="en-US" sz="1600" dirty="0" smtClean="0"/>
          </a:p>
          <a:p>
            <a:pPr algn="just"/>
            <a:endParaRPr lang="en-US" sz="1600" dirty="0" smtClean="0"/>
          </a:p>
          <a:p>
            <a:pPr algn="just"/>
            <a:endParaRPr lang="en-US" sz="1600" dirty="0"/>
          </a:p>
        </p:txBody>
      </p:sp>
    </p:spTree>
    <p:extLst>
      <p:ext uri="{BB962C8B-B14F-4D97-AF65-F5344CB8AC3E}">
        <p14:creationId xmlns:p14="http://schemas.microsoft.com/office/powerpoint/2010/main" val="3839884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5" y="0"/>
            <a:ext cx="8962296" cy="746896"/>
          </a:xfrm>
        </p:spPr>
        <p:txBody>
          <a:bodyPr>
            <a:normAutofit fontScale="90000"/>
          </a:bodyPr>
          <a:lstStyle/>
          <a:p>
            <a:r>
              <a:rPr lang="en-US" sz="2200" dirty="0" smtClean="0"/>
              <a:t>Question 1: What </a:t>
            </a:r>
            <a:r>
              <a:rPr lang="en-US" sz="2200" dirty="0"/>
              <a:t>are the three main factors that limit the effectiveness of technical cooperation?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2049221"/>
              </p:ext>
            </p:extLst>
          </p:nvPr>
        </p:nvGraphicFramePr>
        <p:xfrm>
          <a:off x="898160" y="746896"/>
          <a:ext cx="8641256" cy="5209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1138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5" y="0"/>
            <a:ext cx="8962296" cy="746896"/>
          </a:xfrm>
        </p:spPr>
        <p:txBody>
          <a:bodyPr>
            <a:normAutofit fontScale="90000"/>
          </a:bodyPr>
          <a:lstStyle/>
          <a:p>
            <a:r>
              <a:rPr lang="en-US" sz="2200" dirty="0" smtClean="0"/>
              <a:t>Question 1: What </a:t>
            </a:r>
            <a:r>
              <a:rPr lang="en-US" sz="2200" dirty="0"/>
              <a:t>are the three main factors that limit the effectiveness of technical cooperation? (CONT’D)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808066"/>
              </p:ext>
            </p:extLst>
          </p:nvPr>
        </p:nvGraphicFramePr>
        <p:xfrm>
          <a:off x="783746" y="660399"/>
          <a:ext cx="10279669" cy="6197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6115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5" y="0"/>
            <a:ext cx="9761130" cy="746896"/>
          </a:xfrm>
        </p:spPr>
        <p:txBody>
          <a:bodyPr>
            <a:normAutofit fontScale="90000"/>
          </a:bodyPr>
          <a:lstStyle/>
          <a:p>
            <a:r>
              <a:rPr lang="en-US" sz="2200" dirty="0" smtClean="0"/>
              <a:t>Question 2</a:t>
            </a:r>
            <a:r>
              <a:rPr lang="en-US" sz="2200" dirty="0"/>
              <a:t>: What procedures do we use to identify truly strategic technical cooperation requirements in countries and regions</a:t>
            </a:r>
            <a:r>
              <a:rPr lang="en-US" sz="2200" dirty="0" smtClean="0"/>
              <a:t>? </a:t>
            </a:r>
            <a:endParaRPr lang="en-US" sz="2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8574124"/>
              </p:ext>
            </p:extLst>
          </p:nvPr>
        </p:nvGraphicFramePr>
        <p:xfrm>
          <a:off x="585477" y="479854"/>
          <a:ext cx="9530706" cy="5220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491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5" y="156518"/>
            <a:ext cx="8962296" cy="746896"/>
          </a:xfrm>
        </p:spPr>
        <p:txBody>
          <a:bodyPr>
            <a:normAutofit fontScale="90000"/>
          </a:bodyPr>
          <a:lstStyle/>
          <a:p>
            <a:r>
              <a:rPr lang="en-US" sz="2200" dirty="0"/>
              <a:t>Question 3: What are the criteria, inputs and / or procedures that we use for the selection of technical cooperation demands?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6101103"/>
              </p:ext>
            </p:extLst>
          </p:nvPr>
        </p:nvGraphicFramePr>
        <p:xfrm>
          <a:off x="1170481" y="387178"/>
          <a:ext cx="9752890" cy="607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5540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503" y="284894"/>
            <a:ext cx="11062708" cy="746896"/>
          </a:xfrm>
        </p:spPr>
        <p:txBody>
          <a:bodyPr>
            <a:noAutofit/>
          </a:bodyPr>
          <a:lstStyle/>
          <a:p>
            <a:pPr algn="just"/>
            <a:r>
              <a:rPr lang="en-US" sz="1800" dirty="0" smtClean="0"/>
              <a:t>Question 4</a:t>
            </a:r>
            <a:r>
              <a:rPr lang="en-US" sz="1800" dirty="0"/>
              <a:t>: How can we devise national and regional technical cooperation strategies that involve the Offices, DTC and the Project Management Unit? Propose three actions that would enable us to overcome limitations and to take advantage of opportunities</a:t>
            </a:r>
            <a:r>
              <a:rPr lang="en-US" sz="1800" dirty="0" smtClean="0"/>
              <a:t>? </a:t>
            </a: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4498875"/>
              </p:ext>
            </p:extLst>
          </p:nvPr>
        </p:nvGraphicFramePr>
        <p:xfrm>
          <a:off x="569120" y="1334531"/>
          <a:ext cx="10543724" cy="5453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528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978" y="70709"/>
            <a:ext cx="10996805" cy="746896"/>
          </a:xfrm>
        </p:spPr>
        <p:txBody>
          <a:bodyPr>
            <a:noAutofit/>
          </a:bodyPr>
          <a:lstStyle/>
          <a:p>
            <a:r>
              <a:rPr lang="en-US" sz="1600" dirty="0"/>
              <a:t>Question 5: How can we ensure that our TC strategy is dynamic, integrating, flexible and aligned with the requirements of countries and the supply of TC defined by the MTP? Propose actions that would involve joint efforts and coordination between different units ?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1879103"/>
              </p:ext>
            </p:extLst>
          </p:nvPr>
        </p:nvGraphicFramePr>
        <p:xfrm>
          <a:off x="996638" y="817605"/>
          <a:ext cx="9431851" cy="5344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p:cNvGrpSpPr/>
          <p:nvPr/>
        </p:nvGrpSpPr>
        <p:grpSpPr>
          <a:xfrm>
            <a:off x="406550" y="1927304"/>
            <a:ext cx="10417969" cy="795655"/>
            <a:chOff x="-273541" y="3682217"/>
            <a:chExt cx="9081483" cy="795655"/>
          </a:xfrm>
        </p:grpSpPr>
        <p:sp>
          <p:nvSpPr>
            <p:cNvPr id="6" name="Rectangle 5"/>
            <p:cNvSpPr/>
            <p:nvPr/>
          </p:nvSpPr>
          <p:spPr>
            <a:xfrm>
              <a:off x="-273541" y="3682217"/>
              <a:ext cx="9081483" cy="795655"/>
            </a:xfrm>
            <a:prstGeom prst="rect">
              <a:avLst/>
            </a:prstGeom>
          </p:spPr>
          <p:style>
            <a:lnRef idx="2">
              <a:schemeClr val="accent2">
                <a:hueOff val="-8754431"/>
                <a:satOff val="-7900"/>
                <a:lumOff val="-176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TextBox 6"/>
            <p:cNvSpPr txBox="1"/>
            <p:nvPr/>
          </p:nvSpPr>
          <p:spPr>
            <a:xfrm>
              <a:off x="-273541" y="3682217"/>
              <a:ext cx="9081483" cy="79565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defTabSz="666750">
                <a:lnSpc>
                  <a:spcPct val="90000"/>
                </a:lnSpc>
                <a:spcBef>
                  <a:spcPct val="0"/>
                </a:spcBef>
                <a:spcAft>
                  <a:spcPct val="35000"/>
                </a:spcAft>
              </a:pPr>
              <a:r>
                <a:rPr lang="en-US" dirty="0"/>
                <a:t>Adopt a Multidisciplinary evaluation/feedback and assessments of results, programs, demands and impacts of TC</a:t>
              </a:r>
              <a:endParaRPr lang="en-US" kern="1200" dirty="0"/>
            </a:p>
          </p:txBody>
        </p:sp>
      </p:grpSp>
      <p:grpSp>
        <p:nvGrpSpPr>
          <p:cNvPr id="8" name="Group 7"/>
          <p:cNvGrpSpPr/>
          <p:nvPr/>
        </p:nvGrpSpPr>
        <p:grpSpPr>
          <a:xfrm>
            <a:off x="386425" y="4929995"/>
            <a:ext cx="10438094" cy="795655"/>
            <a:chOff x="-273541" y="3682217"/>
            <a:chExt cx="9081483" cy="795655"/>
          </a:xfrm>
        </p:grpSpPr>
        <p:sp>
          <p:nvSpPr>
            <p:cNvPr id="9" name="Rectangle 8"/>
            <p:cNvSpPr/>
            <p:nvPr/>
          </p:nvSpPr>
          <p:spPr>
            <a:xfrm>
              <a:off x="-273541" y="3682217"/>
              <a:ext cx="9081483" cy="795655"/>
            </a:xfrm>
            <a:prstGeom prst="rect">
              <a:avLst/>
            </a:prstGeom>
          </p:spPr>
          <p:style>
            <a:lnRef idx="2">
              <a:schemeClr val="accent2">
                <a:hueOff val="-8754431"/>
                <a:satOff val="-7900"/>
                <a:lumOff val="-1762"/>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TextBox 9"/>
            <p:cNvSpPr txBox="1"/>
            <p:nvPr/>
          </p:nvSpPr>
          <p:spPr>
            <a:xfrm>
              <a:off x="-273541" y="3682217"/>
              <a:ext cx="9081483" cy="79565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38100" rIns="38100" bIns="38100" numCol="1" spcCol="1270" anchor="ctr" anchorCtr="0">
              <a:noAutofit/>
            </a:bodyPr>
            <a:lstStyle/>
            <a:p>
              <a:pPr lvl="0" defTabSz="666750">
                <a:lnSpc>
                  <a:spcPct val="90000"/>
                </a:lnSpc>
                <a:spcBef>
                  <a:spcPct val="0"/>
                </a:spcBef>
                <a:spcAft>
                  <a:spcPct val="35000"/>
                </a:spcAft>
              </a:pPr>
              <a:r>
                <a:rPr lang="en-US" dirty="0"/>
                <a:t>Enhance the effectiveness of TC through continuous communication and resource mobilization. Institute a mechanism to </a:t>
              </a:r>
              <a:r>
                <a:rPr lang="en-US" dirty="0" smtClean="0"/>
                <a:t>systematize lessons </a:t>
              </a:r>
              <a:r>
                <a:rPr lang="en-US" dirty="0"/>
                <a:t>learnt, best practices, tools and processes and avail them to all delegations. </a:t>
              </a:r>
              <a:endParaRPr lang="en-US" kern="1200" dirty="0"/>
            </a:p>
          </p:txBody>
        </p:sp>
      </p:grpSp>
    </p:spTree>
    <p:extLst>
      <p:ext uri="{BB962C8B-B14F-4D97-AF65-F5344CB8AC3E}">
        <p14:creationId xmlns:p14="http://schemas.microsoft.com/office/powerpoint/2010/main" val="447807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423</TotalTime>
  <Words>1377</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3</vt:lpstr>
      <vt:lpstr>Slice</vt:lpstr>
      <vt:lpstr>TECHNICAL COOPERATION WEEK - CARIBBEAN REGION </vt:lpstr>
      <vt:lpstr>TCW FACILITATORS-CARIBBEAN REGION </vt:lpstr>
      <vt:lpstr>Observations on group discussions</vt:lpstr>
      <vt:lpstr>Question 1: What are the three main factors that limit the effectiveness of technical cooperation? </vt:lpstr>
      <vt:lpstr>Question 1: What are the three main factors that limit the effectiveness of technical cooperation? (CONT’D)</vt:lpstr>
      <vt:lpstr>Question 2: What procedures do we use to identify truly strategic technical cooperation requirements in countries and regions? </vt:lpstr>
      <vt:lpstr>Question 3: What are the criteria, inputs and / or procedures that we use for the selection of technical cooperation demands?  </vt:lpstr>
      <vt:lpstr>Question 4: How can we devise national and regional technical cooperation strategies that involve the Offices, DTC and the Project Management Unit? Propose three actions that would enable us to overcome limitations and to take advantage of opportunities? </vt:lpstr>
      <vt:lpstr>Question 5: How can we ensure that our TC strategy is dynamic, integrating, flexible and aligned with the requirements of countries and the supply of TC defined by the MTP? Propose actions that would involve joint efforts and coordination between different units ? </vt:lpstr>
      <vt:lpstr>General Impressions on the tcw process</vt:lpstr>
      <vt:lpstr>Conclusions –(Caribbean Region aspirations/vision)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IICA’S TECHNICAL COOPERATION AGENDA IN THE CARIBBEAN REGION</dc:title>
  <dc:creator>Jibade Delice</dc:creator>
  <cp:lastModifiedBy>Curt</cp:lastModifiedBy>
  <cp:revision>45</cp:revision>
  <dcterms:created xsi:type="dcterms:W3CDTF">2019-05-03T01:19:29Z</dcterms:created>
  <dcterms:modified xsi:type="dcterms:W3CDTF">2019-08-07T12:19:09Z</dcterms:modified>
</cp:coreProperties>
</file>