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66" r:id="rId2"/>
    <p:sldId id="342" r:id="rId3"/>
    <p:sldId id="367" r:id="rId4"/>
    <p:sldId id="368" r:id="rId5"/>
    <p:sldId id="369" r:id="rId6"/>
    <p:sldId id="370" r:id="rId7"/>
    <p:sldId id="310" r:id="rId8"/>
  </p:sldIdLst>
  <p:sldSz cx="9144000" cy="6858000" type="screen4x3"/>
  <p:notesSz cx="6858000" cy="9144000"/>
  <p:defaultTextStyle>
    <a:defPPr>
      <a:defRPr lang="es-MX"/>
    </a:defPPr>
    <a:lvl1pPr marL="0" algn="l" defTabSz="9129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480" algn="l" defTabSz="9129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959" algn="l" defTabSz="9129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439" algn="l" defTabSz="9129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5918" algn="l" defTabSz="9129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398" algn="l" defTabSz="9129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8879" algn="l" defTabSz="9129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358" algn="l" defTabSz="9129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1830" algn="l" defTabSz="9129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FFF66"/>
    <a:srgbClr val="F6882E"/>
    <a:srgbClr val="F57E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9.png"/><Relationship Id="rId4" Type="http://schemas.openxmlformats.org/officeDocument/2006/relationships/image" Target="../media/image23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9.png"/><Relationship Id="rId4" Type="http://schemas.openxmlformats.org/officeDocument/2006/relationships/image" Target="../media/image26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9.png"/><Relationship Id="rId4" Type="http://schemas.openxmlformats.org/officeDocument/2006/relationships/image" Target="../media/image23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9.png"/><Relationship Id="rId4" Type="http://schemas.openxmlformats.org/officeDocument/2006/relationships/image" Target="../media/image26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4178AE-D733-4C91-9C41-3966CC1452C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F283E887-A38F-4689-96B3-2DF07756A461}">
      <dgm:prSet phldrT="[Texto]" custT="1"/>
      <dgm:spPr>
        <a:xfrm>
          <a:off x="165194" y="0"/>
          <a:ext cx="5585013" cy="738318"/>
        </a:xfrm>
        <a:prstGeom prst="rect">
          <a:avLst/>
        </a:prstGeom>
        <a:solidFill>
          <a:srgbClr val="FFFF6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pPr algn="ctr"/>
          <a:r>
            <a:rPr lang="es-ES" sz="16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a. </a:t>
          </a:r>
          <a:r>
            <a:rPr lang="es-ES" sz="18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Mejor articulación entre SC y oficinas, precisando roles y fortaleciendo mecanismos de comunicación y coordinación.  </a:t>
          </a:r>
          <a:endParaRPr lang="es-MX" sz="20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E95FDB3-66DF-48E5-A0CD-50B76CF5F2E7}" type="parTrans" cxnId="{B1D29746-D1FD-478D-89AE-B007A7279B90}">
      <dgm:prSet/>
      <dgm:spPr/>
      <dgm:t>
        <a:bodyPr/>
        <a:lstStyle/>
        <a:p>
          <a:endParaRPr lang="es-MX"/>
        </a:p>
      </dgm:t>
    </dgm:pt>
    <dgm:pt modelId="{BEB988F2-0944-4444-B776-933E5F0AAC9E}" type="sibTrans" cxnId="{B1D29746-D1FD-478D-89AE-B007A7279B90}">
      <dgm:prSet/>
      <dgm:spPr>
        <a:xfrm>
          <a:off x="-6791929" y="-1277081"/>
          <a:ext cx="7946657" cy="7141263"/>
        </a:xfrm>
        <a:prstGeom prst="blockArc">
          <a:avLst>
            <a:gd name="adj1" fmla="val 18900000"/>
            <a:gd name="adj2" fmla="val 2700000"/>
            <a:gd name="adj3" fmla="val 272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9BBB59">
              <a:lumMod val="50000"/>
            </a:srgbClr>
          </a:solidFill>
          <a:prstDash val="solid"/>
        </a:ln>
        <a:effectLst/>
      </dgm:spPr>
      <dgm:t>
        <a:bodyPr/>
        <a:lstStyle/>
        <a:p>
          <a:endParaRPr lang="es-MX"/>
        </a:p>
      </dgm:t>
    </dgm:pt>
    <dgm:pt modelId="{B4852ADD-E8ED-4669-B217-160685084A13}">
      <dgm:prSet phldrT="[Texto]" custT="1"/>
      <dgm:spPr>
        <a:xfrm>
          <a:off x="1330318" y="1818562"/>
          <a:ext cx="4374337" cy="1354112"/>
        </a:xfrm>
        <a:prstGeom prst="rect">
          <a:avLst/>
        </a:prstGeom>
        <a:solidFill>
          <a:srgbClr val="AAC945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s-ES" sz="16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c. </a:t>
          </a:r>
          <a:r>
            <a:rPr lang="es-ES" sz="18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Recursos externos: oficinas requieren diversificar fuentes de financiamiento público-privadas, con acompañamiento de CT y GP, focalizando temáticas y países.</a:t>
          </a:r>
          <a:endParaRPr lang="es-MX" sz="1800" b="1" dirty="0" smtClean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37A134C7-FC0B-454F-9E8F-30E58A7B6AB0}" type="parTrans" cxnId="{A09084A9-B5BB-4D21-8709-C91DC1C85F1A}">
      <dgm:prSet/>
      <dgm:spPr/>
      <dgm:t>
        <a:bodyPr/>
        <a:lstStyle/>
        <a:p>
          <a:endParaRPr lang="es-MX"/>
        </a:p>
      </dgm:t>
    </dgm:pt>
    <dgm:pt modelId="{1BB37792-2817-41B9-8408-1264A19618A8}" type="sibTrans" cxnId="{A09084A9-B5BB-4D21-8709-C91DC1C85F1A}">
      <dgm:prSet/>
      <dgm:spPr/>
      <dgm:t>
        <a:bodyPr/>
        <a:lstStyle/>
        <a:p>
          <a:endParaRPr lang="es-MX"/>
        </a:p>
      </dgm:t>
    </dgm:pt>
    <dgm:pt modelId="{332B61C1-A2D4-40BA-BAC5-FC5A8C889182}">
      <dgm:prSet phldrT="[Texto]" custT="1"/>
      <dgm:spPr>
        <a:xfrm>
          <a:off x="838983" y="927471"/>
          <a:ext cx="4865672" cy="712956"/>
        </a:xfrm>
        <a:prstGeom prst="rect">
          <a:avLst/>
        </a:prstGeom>
        <a:solidFill>
          <a:srgbClr val="F6882E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s-ES" sz="16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b</a:t>
          </a:r>
          <a:r>
            <a:rPr lang="es-ES" sz="18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. Procesos operativos: normatividad IICA debe modernizarse, ágil, simplificada, que facilite captación de recursos y gestión descentralizada de proyectos, con eficiencia y transparencia</a:t>
          </a:r>
          <a:endParaRPr lang="es-MX" sz="16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0F629B78-C7B1-4C59-98EE-7EF443610F5C}" type="sibTrans" cxnId="{1F4B787D-3278-4F11-BA7B-330BDFFF579F}">
      <dgm:prSet/>
      <dgm:spPr/>
      <dgm:t>
        <a:bodyPr/>
        <a:lstStyle/>
        <a:p>
          <a:endParaRPr lang="es-MX"/>
        </a:p>
      </dgm:t>
    </dgm:pt>
    <dgm:pt modelId="{5CA46F33-20A0-48EE-A698-C664A650831C}" type="parTrans" cxnId="{1F4B787D-3278-4F11-BA7B-330BDFFF579F}">
      <dgm:prSet/>
      <dgm:spPr/>
      <dgm:t>
        <a:bodyPr/>
        <a:lstStyle/>
        <a:p>
          <a:endParaRPr lang="es-MX"/>
        </a:p>
      </dgm:t>
    </dgm:pt>
    <dgm:pt modelId="{E505FFCC-3F8E-4FF0-9327-536EF61015FD}" type="pres">
      <dgm:prSet presAssocID="{184178AE-D733-4C91-9C41-3966CC1452C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FC6BFE42-2C51-4A07-AB94-C62963FAC853}" type="pres">
      <dgm:prSet presAssocID="{184178AE-D733-4C91-9C41-3966CC1452C7}" presName="Name1" presStyleCnt="0"/>
      <dgm:spPr/>
    </dgm:pt>
    <dgm:pt modelId="{38A3D030-77D2-43CF-A209-C62A91F29DBB}" type="pres">
      <dgm:prSet presAssocID="{184178AE-D733-4C91-9C41-3966CC1452C7}" presName="cycle" presStyleCnt="0"/>
      <dgm:spPr/>
    </dgm:pt>
    <dgm:pt modelId="{9B693427-8A3C-41B0-A2C5-7F19F75D248C}" type="pres">
      <dgm:prSet presAssocID="{184178AE-D733-4C91-9C41-3966CC1452C7}" presName="srcNode" presStyleLbl="node1" presStyleIdx="0" presStyleCnt="3"/>
      <dgm:spPr/>
    </dgm:pt>
    <dgm:pt modelId="{38D7EDCA-82C5-4A3A-83D3-FDB377B3C604}" type="pres">
      <dgm:prSet presAssocID="{184178AE-D733-4C91-9C41-3966CC1452C7}" presName="conn" presStyleLbl="parChTrans1D2" presStyleIdx="0" presStyleCnt="1" custScaleY="89865" custLinFactNeighborX="185" custLinFactNeighborY="-8290" custRadScaleRad="200019" custRadScaleInc="-2147483648"/>
      <dgm:spPr/>
      <dgm:t>
        <a:bodyPr/>
        <a:lstStyle/>
        <a:p>
          <a:endParaRPr lang="es-MX"/>
        </a:p>
      </dgm:t>
    </dgm:pt>
    <dgm:pt modelId="{37175FB7-1461-4067-BB58-966E97F13DD1}" type="pres">
      <dgm:prSet presAssocID="{184178AE-D733-4C91-9C41-3966CC1452C7}" presName="extraNode" presStyleLbl="node1" presStyleIdx="0" presStyleCnt="3"/>
      <dgm:spPr/>
    </dgm:pt>
    <dgm:pt modelId="{F3F6D85E-E48C-4F01-8602-E0F69B3EA301}" type="pres">
      <dgm:prSet presAssocID="{184178AE-D733-4C91-9C41-3966CC1452C7}" presName="dstNode" presStyleLbl="node1" presStyleIdx="0" presStyleCnt="3"/>
      <dgm:spPr/>
    </dgm:pt>
    <dgm:pt modelId="{F93913B1-925C-46DE-AFBB-127B5E768320}" type="pres">
      <dgm:prSet presAssocID="{F283E887-A38F-4689-96B3-2DF07756A461}" presName="text_1" presStyleLbl="node1" presStyleIdx="0" presStyleCnt="3" custScaleX="110250" custScaleY="87805" custLinFactNeighborX="-380" custLinFactNeighborY="-4024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BBA973E-213A-4818-B7A9-E0D701A750DA}" type="pres">
      <dgm:prSet presAssocID="{F283E887-A38F-4689-96B3-2DF07756A461}" presName="accent_1" presStyleCnt="0"/>
      <dgm:spPr/>
    </dgm:pt>
    <dgm:pt modelId="{3F296234-A88D-4B5C-87F9-9A7D9424FBFE}" type="pres">
      <dgm:prSet presAssocID="{F283E887-A38F-4689-96B3-2DF07756A461}" presName="accentRepeatNode" presStyleLbl="solidFgAcc1" presStyleIdx="0" presStyleCnt="3" custScaleX="95027" custScaleY="87692" custLinFactNeighborX="-1235" custLinFactNeighborY="-38729"/>
      <dgm:spPr>
        <a:xfrm>
          <a:off x="-13685" y="0"/>
          <a:ext cx="877002" cy="80930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1F497D">
              <a:lumMod val="40000"/>
              <a:lumOff val="60000"/>
            </a:srgbClr>
          </a:solidFill>
          <a:prstDash val="solid"/>
        </a:ln>
        <a:effectLst/>
      </dgm:spPr>
      <dgm:t>
        <a:bodyPr/>
        <a:lstStyle/>
        <a:p>
          <a:endParaRPr lang="es-ES"/>
        </a:p>
      </dgm:t>
    </dgm:pt>
    <dgm:pt modelId="{EFCF2A1F-3723-4DD9-B053-B50D31DD78B8}" type="pres">
      <dgm:prSet presAssocID="{332B61C1-A2D4-40BA-BAC5-FC5A8C889182}" presName="text_2" presStyleLbl="node1" presStyleIdx="1" presStyleCnt="3" custScaleX="107251" custScaleY="135142" custLinFactNeighborX="936" custLinFactNeighborY="-6757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3635A81-72D0-4624-856F-5D0247FD75F7}" type="pres">
      <dgm:prSet presAssocID="{332B61C1-A2D4-40BA-BAC5-FC5A8C889182}" presName="accent_2" presStyleCnt="0"/>
      <dgm:spPr/>
    </dgm:pt>
    <dgm:pt modelId="{86E87E0C-5640-45ED-AE20-EBFB220C8BBF}" type="pres">
      <dgm:prSet presAssocID="{332B61C1-A2D4-40BA-BAC5-FC5A8C889182}" presName="accentRepeatNode" presStyleLbl="solidFgAcc1" presStyleIdx="1" presStyleCnt="3" custLinFactNeighborX="-11047" custLinFactNeighborY="-48505"/>
      <dgm:spPr>
        <a:xfrm>
          <a:off x="390471" y="936104"/>
          <a:ext cx="922897" cy="92289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1F497D">
              <a:lumMod val="40000"/>
              <a:lumOff val="60000"/>
            </a:srgbClr>
          </a:solidFill>
          <a:prstDash val="solid"/>
        </a:ln>
        <a:effectLst/>
      </dgm:spPr>
      <dgm:t>
        <a:bodyPr/>
        <a:lstStyle/>
        <a:p>
          <a:endParaRPr lang="es-MX"/>
        </a:p>
      </dgm:t>
    </dgm:pt>
    <dgm:pt modelId="{49DF0B38-E6C3-4513-910F-F23252C671C1}" type="pres">
      <dgm:prSet presAssocID="{B4852ADD-E8ED-4669-B217-160685084A13}" presName="text_3" presStyleLbl="node1" presStyleIdx="2" presStyleCnt="3" custScaleY="115308" custLinFactNeighborX="5055" custLinFactNeighborY="-6185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0BEDD29-1C38-4E81-A99E-EF5A1CC5D10D}" type="pres">
      <dgm:prSet presAssocID="{B4852ADD-E8ED-4669-B217-160685084A13}" presName="accent_3" presStyleCnt="0"/>
      <dgm:spPr/>
    </dgm:pt>
    <dgm:pt modelId="{74470FE9-83C5-4BAB-88D5-C4A157A243F5}" type="pres">
      <dgm:prSet presAssocID="{B4852ADD-E8ED-4669-B217-160685084A13}" presName="accentRepeatNode" presStyleLbl="solidFgAcc1" presStyleIdx="2" presStyleCnt="3" custLinFactNeighborX="5576" custLinFactNeighborY="-45610"/>
      <dgm:spPr>
        <a:xfrm>
          <a:off x="581883" y="2202842"/>
          <a:ext cx="922897" cy="92289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MX"/>
        </a:p>
      </dgm:t>
    </dgm:pt>
  </dgm:ptLst>
  <dgm:cxnLst>
    <dgm:cxn modelId="{B1D29746-D1FD-478D-89AE-B007A7279B90}" srcId="{184178AE-D733-4C91-9C41-3966CC1452C7}" destId="{F283E887-A38F-4689-96B3-2DF07756A461}" srcOrd="0" destOrd="0" parTransId="{9E95FDB3-66DF-48E5-A0CD-50B76CF5F2E7}" sibTransId="{BEB988F2-0944-4444-B776-933E5F0AAC9E}"/>
    <dgm:cxn modelId="{A09084A9-B5BB-4D21-8709-C91DC1C85F1A}" srcId="{184178AE-D733-4C91-9C41-3966CC1452C7}" destId="{B4852ADD-E8ED-4669-B217-160685084A13}" srcOrd="2" destOrd="0" parTransId="{37A134C7-FC0B-454F-9E8F-30E58A7B6AB0}" sibTransId="{1BB37792-2817-41B9-8408-1264A19618A8}"/>
    <dgm:cxn modelId="{110613D9-6F14-4555-AF95-C54BA67C8368}" type="presOf" srcId="{F283E887-A38F-4689-96B3-2DF07756A461}" destId="{F93913B1-925C-46DE-AFBB-127B5E768320}" srcOrd="0" destOrd="0" presId="urn:microsoft.com/office/officeart/2008/layout/VerticalCurvedList"/>
    <dgm:cxn modelId="{1F4B787D-3278-4F11-BA7B-330BDFFF579F}" srcId="{184178AE-D733-4C91-9C41-3966CC1452C7}" destId="{332B61C1-A2D4-40BA-BAC5-FC5A8C889182}" srcOrd="1" destOrd="0" parTransId="{5CA46F33-20A0-48EE-A698-C664A650831C}" sibTransId="{0F629B78-C7B1-4C59-98EE-7EF443610F5C}"/>
    <dgm:cxn modelId="{335917C7-164C-445F-994D-CD970592650D}" type="presOf" srcId="{332B61C1-A2D4-40BA-BAC5-FC5A8C889182}" destId="{EFCF2A1F-3723-4DD9-B053-B50D31DD78B8}" srcOrd="0" destOrd="0" presId="urn:microsoft.com/office/officeart/2008/layout/VerticalCurvedList"/>
    <dgm:cxn modelId="{81FDD36D-63D3-4AE6-A543-7C8B71C21CBD}" type="presOf" srcId="{BEB988F2-0944-4444-B776-933E5F0AAC9E}" destId="{38D7EDCA-82C5-4A3A-83D3-FDB377B3C604}" srcOrd="0" destOrd="0" presId="urn:microsoft.com/office/officeart/2008/layout/VerticalCurvedList"/>
    <dgm:cxn modelId="{DD6C2D67-C1AB-47AE-9A57-31480BF7285C}" type="presOf" srcId="{184178AE-D733-4C91-9C41-3966CC1452C7}" destId="{E505FFCC-3F8E-4FF0-9327-536EF61015FD}" srcOrd="0" destOrd="0" presId="urn:microsoft.com/office/officeart/2008/layout/VerticalCurvedList"/>
    <dgm:cxn modelId="{997C4CF6-2AB7-405A-BA5F-23F11ADD2C95}" type="presOf" srcId="{B4852ADD-E8ED-4669-B217-160685084A13}" destId="{49DF0B38-E6C3-4513-910F-F23252C671C1}" srcOrd="0" destOrd="0" presId="urn:microsoft.com/office/officeart/2008/layout/VerticalCurvedList"/>
    <dgm:cxn modelId="{8D598641-7E73-4CDC-B56B-C5EF0AA7A830}" type="presParOf" srcId="{E505FFCC-3F8E-4FF0-9327-536EF61015FD}" destId="{FC6BFE42-2C51-4A07-AB94-C62963FAC853}" srcOrd="0" destOrd="0" presId="urn:microsoft.com/office/officeart/2008/layout/VerticalCurvedList"/>
    <dgm:cxn modelId="{C526B1A1-C068-450D-8EB9-4436E117300A}" type="presParOf" srcId="{FC6BFE42-2C51-4A07-AB94-C62963FAC853}" destId="{38A3D030-77D2-43CF-A209-C62A91F29DBB}" srcOrd="0" destOrd="0" presId="urn:microsoft.com/office/officeart/2008/layout/VerticalCurvedList"/>
    <dgm:cxn modelId="{A5DEDCB6-5761-4DFF-9BAA-A186D0982315}" type="presParOf" srcId="{38A3D030-77D2-43CF-A209-C62A91F29DBB}" destId="{9B693427-8A3C-41B0-A2C5-7F19F75D248C}" srcOrd="0" destOrd="0" presId="urn:microsoft.com/office/officeart/2008/layout/VerticalCurvedList"/>
    <dgm:cxn modelId="{A0DA64BD-F6BD-4BE0-97AA-7AE6B7FAD84D}" type="presParOf" srcId="{38A3D030-77D2-43CF-A209-C62A91F29DBB}" destId="{38D7EDCA-82C5-4A3A-83D3-FDB377B3C604}" srcOrd="1" destOrd="0" presId="urn:microsoft.com/office/officeart/2008/layout/VerticalCurvedList"/>
    <dgm:cxn modelId="{6FF0EF0D-57F8-468A-8917-05361C5B1D50}" type="presParOf" srcId="{38A3D030-77D2-43CF-A209-C62A91F29DBB}" destId="{37175FB7-1461-4067-BB58-966E97F13DD1}" srcOrd="2" destOrd="0" presId="urn:microsoft.com/office/officeart/2008/layout/VerticalCurvedList"/>
    <dgm:cxn modelId="{B9676ACF-4971-485C-8CDF-0C913157DE7F}" type="presParOf" srcId="{38A3D030-77D2-43CF-A209-C62A91F29DBB}" destId="{F3F6D85E-E48C-4F01-8602-E0F69B3EA301}" srcOrd="3" destOrd="0" presId="urn:microsoft.com/office/officeart/2008/layout/VerticalCurvedList"/>
    <dgm:cxn modelId="{BDE76085-E865-4E41-B43D-F1C1A9302A48}" type="presParOf" srcId="{FC6BFE42-2C51-4A07-AB94-C62963FAC853}" destId="{F93913B1-925C-46DE-AFBB-127B5E768320}" srcOrd="1" destOrd="0" presId="urn:microsoft.com/office/officeart/2008/layout/VerticalCurvedList"/>
    <dgm:cxn modelId="{37C7C25B-A210-43C9-8FA1-ABE10EE68771}" type="presParOf" srcId="{FC6BFE42-2C51-4A07-AB94-C62963FAC853}" destId="{BBBA973E-213A-4818-B7A9-E0D701A750DA}" srcOrd="2" destOrd="0" presId="urn:microsoft.com/office/officeart/2008/layout/VerticalCurvedList"/>
    <dgm:cxn modelId="{B108037C-2974-4659-8B3D-A53DFE6FB69F}" type="presParOf" srcId="{BBBA973E-213A-4818-B7A9-E0D701A750DA}" destId="{3F296234-A88D-4B5C-87F9-9A7D9424FBFE}" srcOrd="0" destOrd="0" presId="urn:microsoft.com/office/officeart/2008/layout/VerticalCurvedList"/>
    <dgm:cxn modelId="{01E86242-E8A9-4CC1-8F87-81B911AC97DF}" type="presParOf" srcId="{FC6BFE42-2C51-4A07-AB94-C62963FAC853}" destId="{EFCF2A1F-3723-4DD9-B053-B50D31DD78B8}" srcOrd="3" destOrd="0" presId="urn:microsoft.com/office/officeart/2008/layout/VerticalCurvedList"/>
    <dgm:cxn modelId="{EE343421-54F4-4008-BC86-2AE4EC621748}" type="presParOf" srcId="{FC6BFE42-2C51-4A07-AB94-C62963FAC853}" destId="{53635A81-72D0-4624-856F-5D0247FD75F7}" srcOrd="4" destOrd="0" presId="urn:microsoft.com/office/officeart/2008/layout/VerticalCurvedList"/>
    <dgm:cxn modelId="{C529020D-69AC-40F9-9A7A-C627BA687186}" type="presParOf" srcId="{53635A81-72D0-4624-856F-5D0247FD75F7}" destId="{86E87E0C-5640-45ED-AE20-EBFB220C8BBF}" srcOrd="0" destOrd="0" presId="urn:microsoft.com/office/officeart/2008/layout/VerticalCurvedList"/>
    <dgm:cxn modelId="{7134F2E2-92CB-4EA6-B8E5-ADE10E2E80BC}" type="presParOf" srcId="{FC6BFE42-2C51-4A07-AB94-C62963FAC853}" destId="{49DF0B38-E6C3-4513-910F-F23252C671C1}" srcOrd="5" destOrd="0" presId="urn:microsoft.com/office/officeart/2008/layout/VerticalCurvedList"/>
    <dgm:cxn modelId="{F47AAB11-CF0B-47BC-9FD9-038C1DE5F7D4}" type="presParOf" srcId="{FC6BFE42-2C51-4A07-AB94-C62963FAC853}" destId="{50BEDD29-1C38-4E81-A99E-EF5A1CC5D10D}" srcOrd="6" destOrd="0" presId="urn:microsoft.com/office/officeart/2008/layout/VerticalCurvedList"/>
    <dgm:cxn modelId="{93EF3CCB-33FE-4920-BEFC-0D5D46966134}" type="presParOf" srcId="{50BEDD29-1C38-4E81-A99E-EF5A1CC5D10D}" destId="{74470FE9-83C5-4BAB-88D5-C4A157A243F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4178AE-D733-4C91-9C41-3966CC1452C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F283E887-A38F-4689-96B3-2DF07756A461}">
      <dgm:prSet phldrT="[Texto]" custT="1"/>
      <dgm:spPr>
        <a:xfrm>
          <a:off x="165194" y="0"/>
          <a:ext cx="5585013" cy="738318"/>
        </a:xfrm>
        <a:prstGeom prst="rect">
          <a:avLst/>
        </a:prstGeom>
        <a:solidFill>
          <a:srgbClr val="FFFF6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pPr algn="ctr"/>
          <a:r>
            <a:rPr lang="es-ES" sz="14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a. </a:t>
          </a:r>
          <a:r>
            <a:rPr lang="es-ES" sz="18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Consulta y análisis de instrumentos de política nacional/sectorial, participando en su construcción; alineamiento a PMP y su cruce con prioridades nacionales</a:t>
          </a:r>
          <a:r>
            <a:rPr lang="es-ES" sz="16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.</a:t>
          </a:r>
          <a:endParaRPr lang="es-MX" sz="18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E95FDB3-66DF-48E5-A0CD-50B76CF5F2E7}" type="parTrans" cxnId="{B1D29746-D1FD-478D-89AE-B007A7279B90}">
      <dgm:prSet/>
      <dgm:spPr/>
      <dgm:t>
        <a:bodyPr/>
        <a:lstStyle/>
        <a:p>
          <a:endParaRPr lang="es-MX"/>
        </a:p>
      </dgm:t>
    </dgm:pt>
    <dgm:pt modelId="{BEB988F2-0944-4444-B776-933E5F0AAC9E}" type="sibTrans" cxnId="{B1D29746-D1FD-478D-89AE-B007A7279B90}">
      <dgm:prSet/>
      <dgm:spPr>
        <a:xfrm>
          <a:off x="-6791929" y="-1277081"/>
          <a:ext cx="7946657" cy="7141263"/>
        </a:xfrm>
        <a:prstGeom prst="blockArc">
          <a:avLst>
            <a:gd name="adj1" fmla="val 18900000"/>
            <a:gd name="adj2" fmla="val 2700000"/>
            <a:gd name="adj3" fmla="val 272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9BBB59">
              <a:lumMod val="50000"/>
            </a:srgbClr>
          </a:solidFill>
          <a:prstDash val="solid"/>
        </a:ln>
        <a:effectLst/>
      </dgm:spPr>
      <dgm:t>
        <a:bodyPr/>
        <a:lstStyle/>
        <a:p>
          <a:endParaRPr lang="es-MX"/>
        </a:p>
      </dgm:t>
    </dgm:pt>
    <dgm:pt modelId="{B4852ADD-E8ED-4669-B217-160685084A13}">
      <dgm:prSet phldrT="[Texto]" custT="1"/>
      <dgm:spPr>
        <a:xfrm>
          <a:off x="1330318" y="1818562"/>
          <a:ext cx="4374337" cy="1354112"/>
        </a:xfrm>
        <a:prstGeom prst="rect">
          <a:avLst/>
        </a:prstGeom>
        <a:solidFill>
          <a:srgbClr val="AAC945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s-ES" sz="14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c. Mapeo de oportunidades, priorizar aliados y socios estratégicos, con estrategias diferenciadas, eligiendo países objetivo y/o contrapartes nacionales y establecer vínculos, para acciones de CT en ámbito nacional y cooperación horizontal. Metodología Estrategias región y país.</a:t>
          </a:r>
          <a:endParaRPr lang="es-MX" sz="1400" b="1" dirty="0" smtClean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37A134C7-FC0B-454F-9E8F-30E58A7B6AB0}" type="parTrans" cxnId="{A09084A9-B5BB-4D21-8709-C91DC1C85F1A}">
      <dgm:prSet/>
      <dgm:spPr/>
      <dgm:t>
        <a:bodyPr/>
        <a:lstStyle/>
        <a:p>
          <a:endParaRPr lang="es-MX"/>
        </a:p>
      </dgm:t>
    </dgm:pt>
    <dgm:pt modelId="{1BB37792-2817-41B9-8408-1264A19618A8}" type="sibTrans" cxnId="{A09084A9-B5BB-4D21-8709-C91DC1C85F1A}">
      <dgm:prSet/>
      <dgm:spPr/>
      <dgm:t>
        <a:bodyPr/>
        <a:lstStyle/>
        <a:p>
          <a:endParaRPr lang="es-MX"/>
        </a:p>
      </dgm:t>
    </dgm:pt>
    <dgm:pt modelId="{332B61C1-A2D4-40BA-BAC5-FC5A8C889182}">
      <dgm:prSet phldrT="[Texto]" custT="1"/>
      <dgm:spPr>
        <a:xfrm>
          <a:off x="838983" y="927471"/>
          <a:ext cx="4865672" cy="712956"/>
        </a:xfrm>
        <a:prstGeom prst="rect">
          <a:avLst/>
        </a:prstGeom>
        <a:solidFill>
          <a:srgbClr val="F6882E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s-ES" sz="16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b. </a:t>
          </a:r>
          <a:r>
            <a:rPr lang="es-ES" sz="18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Consulta directa a socios, aliados y actores clave. </a:t>
          </a:r>
          <a:endParaRPr lang="es-MX" sz="18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0F629B78-C7B1-4C59-98EE-7EF443610F5C}" type="sibTrans" cxnId="{1F4B787D-3278-4F11-BA7B-330BDFFF579F}">
      <dgm:prSet/>
      <dgm:spPr/>
      <dgm:t>
        <a:bodyPr/>
        <a:lstStyle/>
        <a:p>
          <a:endParaRPr lang="es-MX"/>
        </a:p>
      </dgm:t>
    </dgm:pt>
    <dgm:pt modelId="{5CA46F33-20A0-48EE-A698-C664A650831C}" type="parTrans" cxnId="{1F4B787D-3278-4F11-BA7B-330BDFFF579F}">
      <dgm:prSet/>
      <dgm:spPr/>
      <dgm:t>
        <a:bodyPr/>
        <a:lstStyle/>
        <a:p>
          <a:endParaRPr lang="es-MX"/>
        </a:p>
      </dgm:t>
    </dgm:pt>
    <dgm:pt modelId="{E505FFCC-3F8E-4FF0-9327-536EF61015FD}" type="pres">
      <dgm:prSet presAssocID="{184178AE-D733-4C91-9C41-3966CC1452C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FC6BFE42-2C51-4A07-AB94-C62963FAC853}" type="pres">
      <dgm:prSet presAssocID="{184178AE-D733-4C91-9C41-3966CC1452C7}" presName="Name1" presStyleCnt="0"/>
      <dgm:spPr/>
    </dgm:pt>
    <dgm:pt modelId="{38A3D030-77D2-43CF-A209-C62A91F29DBB}" type="pres">
      <dgm:prSet presAssocID="{184178AE-D733-4C91-9C41-3966CC1452C7}" presName="cycle" presStyleCnt="0"/>
      <dgm:spPr/>
    </dgm:pt>
    <dgm:pt modelId="{9B693427-8A3C-41B0-A2C5-7F19F75D248C}" type="pres">
      <dgm:prSet presAssocID="{184178AE-D733-4C91-9C41-3966CC1452C7}" presName="srcNode" presStyleLbl="node1" presStyleIdx="0" presStyleCnt="3"/>
      <dgm:spPr/>
    </dgm:pt>
    <dgm:pt modelId="{38D7EDCA-82C5-4A3A-83D3-FDB377B3C604}" type="pres">
      <dgm:prSet presAssocID="{184178AE-D733-4C91-9C41-3966CC1452C7}" presName="conn" presStyleLbl="parChTrans1D2" presStyleIdx="0" presStyleCnt="1" custScaleY="89865" custLinFactNeighborX="185" custLinFactNeighborY="-8290" custRadScaleRad="200019" custRadScaleInc="-2147483648"/>
      <dgm:spPr/>
      <dgm:t>
        <a:bodyPr/>
        <a:lstStyle/>
        <a:p>
          <a:endParaRPr lang="es-MX"/>
        </a:p>
      </dgm:t>
    </dgm:pt>
    <dgm:pt modelId="{37175FB7-1461-4067-BB58-966E97F13DD1}" type="pres">
      <dgm:prSet presAssocID="{184178AE-D733-4C91-9C41-3966CC1452C7}" presName="extraNode" presStyleLbl="node1" presStyleIdx="0" presStyleCnt="3"/>
      <dgm:spPr/>
    </dgm:pt>
    <dgm:pt modelId="{F3F6D85E-E48C-4F01-8602-E0F69B3EA301}" type="pres">
      <dgm:prSet presAssocID="{184178AE-D733-4C91-9C41-3966CC1452C7}" presName="dstNode" presStyleLbl="node1" presStyleIdx="0" presStyleCnt="3"/>
      <dgm:spPr/>
    </dgm:pt>
    <dgm:pt modelId="{F93913B1-925C-46DE-AFBB-127B5E768320}" type="pres">
      <dgm:prSet presAssocID="{F283E887-A38F-4689-96B3-2DF07756A461}" presName="text_1" presStyleLbl="node1" presStyleIdx="0" presStyleCnt="3" custScaleX="110250" custScaleY="87805" custLinFactNeighborX="-380" custLinFactNeighborY="-4024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BBA973E-213A-4818-B7A9-E0D701A750DA}" type="pres">
      <dgm:prSet presAssocID="{F283E887-A38F-4689-96B3-2DF07756A461}" presName="accent_1" presStyleCnt="0"/>
      <dgm:spPr/>
    </dgm:pt>
    <dgm:pt modelId="{3F296234-A88D-4B5C-87F9-9A7D9424FBFE}" type="pres">
      <dgm:prSet presAssocID="{F283E887-A38F-4689-96B3-2DF07756A461}" presName="accentRepeatNode" presStyleLbl="solidFgAcc1" presStyleIdx="0" presStyleCnt="3" custScaleX="95027" custScaleY="87692" custLinFactNeighborX="-1235" custLinFactNeighborY="-38729"/>
      <dgm:spPr>
        <a:xfrm>
          <a:off x="-13685" y="0"/>
          <a:ext cx="877002" cy="80930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1F497D">
              <a:lumMod val="40000"/>
              <a:lumOff val="60000"/>
            </a:srgbClr>
          </a:solidFill>
          <a:prstDash val="solid"/>
        </a:ln>
        <a:effectLst/>
      </dgm:spPr>
      <dgm:t>
        <a:bodyPr/>
        <a:lstStyle/>
        <a:p>
          <a:endParaRPr lang="es-ES"/>
        </a:p>
      </dgm:t>
    </dgm:pt>
    <dgm:pt modelId="{EFCF2A1F-3723-4DD9-B053-B50D31DD78B8}" type="pres">
      <dgm:prSet presAssocID="{332B61C1-A2D4-40BA-BAC5-FC5A8C889182}" presName="text_2" presStyleLbl="node1" presStyleIdx="1" presStyleCnt="3" custScaleX="107251" custScaleY="122947" custLinFactNeighborX="936" custLinFactNeighborY="-6757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3635A81-72D0-4624-856F-5D0247FD75F7}" type="pres">
      <dgm:prSet presAssocID="{332B61C1-A2D4-40BA-BAC5-FC5A8C889182}" presName="accent_2" presStyleCnt="0"/>
      <dgm:spPr/>
    </dgm:pt>
    <dgm:pt modelId="{86E87E0C-5640-45ED-AE20-EBFB220C8BBF}" type="pres">
      <dgm:prSet presAssocID="{332B61C1-A2D4-40BA-BAC5-FC5A8C889182}" presName="accentRepeatNode" presStyleLbl="solidFgAcc1" presStyleIdx="1" presStyleCnt="3" custLinFactNeighborX="-11047" custLinFactNeighborY="-48505"/>
      <dgm:spPr>
        <a:xfrm>
          <a:off x="390471" y="936104"/>
          <a:ext cx="922897" cy="92289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1F497D">
              <a:lumMod val="40000"/>
              <a:lumOff val="60000"/>
            </a:srgbClr>
          </a:solidFill>
          <a:prstDash val="solid"/>
        </a:ln>
        <a:effectLst/>
      </dgm:spPr>
      <dgm:t>
        <a:bodyPr/>
        <a:lstStyle/>
        <a:p>
          <a:endParaRPr lang="es-MX"/>
        </a:p>
      </dgm:t>
    </dgm:pt>
    <dgm:pt modelId="{49DF0B38-E6C3-4513-910F-F23252C671C1}" type="pres">
      <dgm:prSet presAssocID="{B4852ADD-E8ED-4669-B217-160685084A13}" presName="text_3" presStyleLbl="node1" presStyleIdx="2" presStyleCnt="3" custScaleY="115308" custLinFactNeighborX="5055" custLinFactNeighborY="-6185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0BEDD29-1C38-4E81-A99E-EF5A1CC5D10D}" type="pres">
      <dgm:prSet presAssocID="{B4852ADD-E8ED-4669-B217-160685084A13}" presName="accent_3" presStyleCnt="0"/>
      <dgm:spPr/>
    </dgm:pt>
    <dgm:pt modelId="{74470FE9-83C5-4BAB-88D5-C4A157A243F5}" type="pres">
      <dgm:prSet presAssocID="{B4852ADD-E8ED-4669-B217-160685084A13}" presName="accentRepeatNode" presStyleLbl="solidFgAcc1" presStyleIdx="2" presStyleCnt="3" custLinFactNeighborX="5576" custLinFactNeighborY="-45610"/>
      <dgm:spPr>
        <a:xfrm>
          <a:off x="581883" y="2202842"/>
          <a:ext cx="922897" cy="92289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MX"/>
        </a:p>
      </dgm:t>
    </dgm:pt>
  </dgm:ptLst>
  <dgm:cxnLst>
    <dgm:cxn modelId="{B1D29746-D1FD-478D-89AE-B007A7279B90}" srcId="{184178AE-D733-4C91-9C41-3966CC1452C7}" destId="{F283E887-A38F-4689-96B3-2DF07756A461}" srcOrd="0" destOrd="0" parTransId="{9E95FDB3-66DF-48E5-A0CD-50B76CF5F2E7}" sibTransId="{BEB988F2-0944-4444-B776-933E5F0AAC9E}"/>
    <dgm:cxn modelId="{A09084A9-B5BB-4D21-8709-C91DC1C85F1A}" srcId="{184178AE-D733-4C91-9C41-3966CC1452C7}" destId="{B4852ADD-E8ED-4669-B217-160685084A13}" srcOrd="2" destOrd="0" parTransId="{37A134C7-FC0B-454F-9E8F-30E58A7B6AB0}" sibTransId="{1BB37792-2817-41B9-8408-1264A19618A8}"/>
    <dgm:cxn modelId="{110613D9-6F14-4555-AF95-C54BA67C8368}" type="presOf" srcId="{F283E887-A38F-4689-96B3-2DF07756A461}" destId="{F93913B1-925C-46DE-AFBB-127B5E768320}" srcOrd="0" destOrd="0" presId="urn:microsoft.com/office/officeart/2008/layout/VerticalCurvedList"/>
    <dgm:cxn modelId="{1F4B787D-3278-4F11-BA7B-330BDFFF579F}" srcId="{184178AE-D733-4C91-9C41-3966CC1452C7}" destId="{332B61C1-A2D4-40BA-BAC5-FC5A8C889182}" srcOrd="1" destOrd="0" parTransId="{5CA46F33-20A0-48EE-A698-C664A650831C}" sibTransId="{0F629B78-C7B1-4C59-98EE-7EF443610F5C}"/>
    <dgm:cxn modelId="{335917C7-164C-445F-994D-CD970592650D}" type="presOf" srcId="{332B61C1-A2D4-40BA-BAC5-FC5A8C889182}" destId="{EFCF2A1F-3723-4DD9-B053-B50D31DD78B8}" srcOrd="0" destOrd="0" presId="urn:microsoft.com/office/officeart/2008/layout/VerticalCurvedList"/>
    <dgm:cxn modelId="{81FDD36D-63D3-4AE6-A543-7C8B71C21CBD}" type="presOf" srcId="{BEB988F2-0944-4444-B776-933E5F0AAC9E}" destId="{38D7EDCA-82C5-4A3A-83D3-FDB377B3C604}" srcOrd="0" destOrd="0" presId="urn:microsoft.com/office/officeart/2008/layout/VerticalCurvedList"/>
    <dgm:cxn modelId="{DD6C2D67-C1AB-47AE-9A57-31480BF7285C}" type="presOf" srcId="{184178AE-D733-4C91-9C41-3966CC1452C7}" destId="{E505FFCC-3F8E-4FF0-9327-536EF61015FD}" srcOrd="0" destOrd="0" presId="urn:microsoft.com/office/officeart/2008/layout/VerticalCurvedList"/>
    <dgm:cxn modelId="{997C4CF6-2AB7-405A-BA5F-23F11ADD2C95}" type="presOf" srcId="{B4852ADD-E8ED-4669-B217-160685084A13}" destId="{49DF0B38-E6C3-4513-910F-F23252C671C1}" srcOrd="0" destOrd="0" presId="urn:microsoft.com/office/officeart/2008/layout/VerticalCurvedList"/>
    <dgm:cxn modelId="{8D598641-7E73-4CDC-B56B-C5EF0AA7A830}" type="presParOf" srcId="{E505FFCC-3F8E-4FF0-9327-536EF61015FD}" destId="{FC6BFE42-2C51-4A07-AB94-C62963FAC853}" srcOrd="0" destOrd="0" presId="urn:microsoft.com/office/officeart/2008/layout/VerticalCurvedList"/>
    <dgm:cxn modelId="{C526B1A1-C068-450D-8EB9-4436E117300A}" type="presParOf" srcId="{FC6BFE42-2C51-4A07-AB94-C62963FAC853}" destId="{38A3D030-77D2-43CF-A209-C62A91F29DBB}" srcOrd="0" destOrd="0" presId="urn:microsoft.com/office/officeart/2008/layout/VerticalCurvedList"/>
    <dgm:cxn modelId="{A5DEDCB6-5761-4DFF-9BAA-A186D0982315}" type="presParOf" srcId="{38A3D030-77D2-43CF-A209-C62A91F29DBB}" destId="{9B693427-8A3C-41B0-A2C5-7F19F75D248C}" srcOrd="0" destOrd="0" presId="urn:microsoft.com/office/officeart/2008/layout/VerticalCurvedList"/>
    <dgm:cxn modelId="{A0DA64BD-F6BD-4BE0-97AA-7AE6B7FAD84D}" type="presParOf" srcId="{38A3D030-77D2-43CF-A209-C62A91F29DBB}" destId="{38D7EDCA-82C5-4A3A-83D3-FDB377B3C604}" srcOrd="1" destOrd="0" presId="urn:microsoft.com/office/officeart/2008/layout/VerticalCurvedList"/>
    <dgm:cxn modelId="{6FF0EF0D-57F8-468A-8917-05361C5B1D50}" type="presParOf" srcId="{38A3D030-77D2-43CF-A209-C62A91F29DBB}" destId="{37175FB7-1461-4067-BB58-966E97F13DD1}" srcOrd="2" destOrd="0" presId="urn:microsoft.com/office/officeart/2008/layout/VerticalCurvedList"/>
    <dgm:cxn modelId="{B9676ACF-4971-485C-8CDF-0C913157DE7F}" type="presParOf" srcId="{38A3D030-77D2-43CF-A209-C62A91F29DBB}" destId="{F3F6D85E-E48C-4F01-8602-E0F69B3EA301}" srcOrd="3" destOrd="0" presId="urn:microsoft.com/office/officeart/2008/layout/VerticalCurvedList"/>
    <dgm:cxn modelId="{BDE76085-E865-4E41-B43D-F1C1A9302A48}" type="presParOf" srcId="{FC6BFE42-2C51-4A07-AB94-C62963FAC853}" destId="{F93913B1-925C-46DE-AFBB-127B5E768320}" srcOrd="1" destOrd="0" presId="urn:microsoft.com/office/officeart/2008/layout/VerticalCurvedList"/>
    <dgm:cxn modelId="{37C7C25B-A210-43C9-8FA1-ABE10EE68771}" type="presParOf" srcId="{FC6BFE42-2C51-4A07-AB94-C62963FAC853}" destId="{BBBA973E-213A-4818-B7A9-E0D701A750DA}" srcOrd="2" destOrd="0" presId="urn:microsoft.com/office/officeart/2008/layout/VerticalCurvedList"/>
    <dgm:cxn modelId="{B108037C-2974-4659-8B3D-A53DFE6FB69F}" type="presParOf" srcId="{BBBA973E-213A-4818-B7A9-E0D701A750DA}" destId="{3F296234-A88D-4B5C-87F9-9A7D9424FBFE}" srcOrd="0" destOrd="0" presId="urn:microsoft.com/office/officeart/2008/layout/VerticalCurvedList"/>
    <dgm:cxn modelId="{01E86242-E8A9-4CC1-8F87-81B911AC97DF}" type="presParOf" srcId="{FC6BFE42-2C51-4A07-AB94-C62963FAC853}" destId="{EFCF2A1F-3723-4DD9-B053-B50D31DD78B8}" srcOrd="3" destOrd="0" presId="urn:microsoft.com/office/officeart/2008/layout/VerticalCurvedList"/>
    <dgm:cxn modelId="{EE343421-54F4-4008-BC86-2AE4EC621748}" type="presParOf" srcId="{FC6BFE42-2C51-4A07-AB94-C62963FAC853}" destId="{53635A81-72D0-4624-856F-5D0247FD75F7}" srcOrd="4" destOrd="0" presId="urn:microsoft.com/office/officeart/2008/layout/VerticalCurvedList"/>
    <dgm:cxn modelId="{C529020D-69AC-40F9-9A7A-C627BA687186}" type="presParOf" srcId="{53635A81-72D0-4624-856F-5D0247FD75F7}" destId="{86E87E0C-5640-45ED-AE20-EBFB220C8BBF}" srcOrd="0" destOrd="0" presId="urn:microsoft.com/office/officeart/2008/layout/VerticalCurvedList"/>
    <dgm:cxn modelId="{7134F2E2-92CB-4EA6-B8E5-ADE10E2E80BC}" type="presParOf" srcId="{FC6BFE42-2C51-4A07-AB94-C62963FAC853}" destId="{49DF0B38-E6C3-4513-910F-F23252C671C1}" srcOrd="5" destOrd="0" presId="urn:microsoft.com/office/officeart/2008/layout/VerticalCurvedList"/>
    <dgm:cxn modelId="{F47AAB11-CF0B-47BC-9FD9-038C1DE5F7D4}" type="presParOf" srcId="{FC6BFE42-2C51-4A07-AB94-C62963FAC853}" destId="{50BEDD29-1C38-4E81-A99E-EF5A1CC5D10D}" srcOrd="6" destOrd="0" presId="urn:microsoft.com/office/officeart/2008/layout/VerticalCurvedList"/>
    <dgm:cxn modelId="{93EF3CCB-33FE-4920-BEFC-0D5D46966134}" type="presParOf" srcId="{50BEDD29-1C38-4E81-A99E-EF5A1CC5D10D}" destId="{74470FE9-83C5-4BAB-88D5-C4A157A243F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4178AE-D733-4C91-9C41-3966CC1452C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F283E887-A38F-4689-96B3-2DF07756A461}">
      <dgm:prSet phldrT="[Texto]" custT="1"/>
      <dgm:spPr>
        <a:xfrm>
          <a:off x="165194" y="0"/>
          <a:ext cx="5585013" cy="738318"/>
        </a:xfrm>
        <a:prstGeom prst="rect">
          <a:avLst/>
        </a:prstGeom>
        <a:solidFill>
          <a:srgbClr val="FFFF6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pPr algn="ctr"/>
          <a:r>
            <a:rPr lang="es-ES" sz="16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a. Alineamiento al PMP y a los planes nacionales.	</a:t>
          </a:r>
          <a:endParaRPr lang="es-MX" sz="18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E95FDB3-66DF-48E5-A0CD-50B76CF5F2E7}" type="parTrans" cxnId="{B1D29746-D1FD-478D-89AE-B007A7279B90}">
      <dgm:prSet/>
      <dgm:spPr/>
      <dgm:t>
        <a:bodyPr/>
        <a:lstStyle/>
        <a:p>
          <a:endParaRPr lang="es-MX"/>
        </a:p>
      </dgm:t>
    </dgm:pt>
    <dgm:pt modelId="{BEB988F2-0944-4444-B776-933E5F0AAC9E}" type="sibTrans" cxnId="{B1D29746-D1FD-478D-89AE-B007A7279B90}">
      <dgm:prSet/>
      <dgm:spPr>
        <a:xfrm>
          <a:off x="-6791929" y="-1277081"/>
          <a:ext cx="7946657" cy="7141263"/>
        </a:xfrm>
        <a:prstGeom prst="blockArc">
          <a:avLst>
            <a:gd name="adj1" fmla="val 18900000"/>
            <a:gd name="adj2" fmla="val 2700000"/>
            <a:gd name="adj3" fmla="val 272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9BBB59">
              <a:lumMod val="50000"/>
            </a:srgbClr>
          </a:solidFill>
          <a:prstDash val="solid"/>
        </a:ln>
        <a:effectLst/>
      </dgm:spPr>
      <dgm:t>
        <a:bodyPr/>
        <a:lstStyle/>
        <a:p>
          <a:endParaRPr lang="es-MX"/>
        </a:p>
      </dgm:t>
    </dgm:pt>
    <dgm:pt modelId="{B4852ADD-E8ED-4669-B217-160685084A13}">
      <dgm:prSet phldrT="[Texto]" custT="1"/>
      <dgm:spPr>
        <a:xfrm>
          <a:off x="1330318" y="1818562"/>
          <a:ext cx="4374337" cy="1354112"/>
        </a:xfrm>
        <a:prstGeom prst="rect">
          <a:avLst/>
        </a:prstGeom>
        <a:solidFill>
          <a:srgbClr val="AAC945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s-ES" sz="16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c. Impacto potencial, capacidades y la consulta a los involucrados.</a:t>
          </a:r>
          <a:endParaRPr lang="es-MX" sz="1600" b="1" dirty="0" smtClean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37A134C7-FC0B-454F-9E8F-30E58A7B6AB0}" type="parTrans" cxnId="{A09084A9-B5BB-4D21-8709-C91DC1C85F1A}">
      <dgm:prSet/>
      <dgm:spPr/>
      <dgm:t>
        <a:bodyPr/>
        <a:lstStyle/>
        <a:p>
          <a:endParaRPr lang="es-MX"/>
        </a:p>
      </dgm:t>
    </dgm:pt>
    <dgm:pt modelId="{1BB37792-2817-41B9-8408-1264A19618A8}" type="sibTrans" cxnId="{A09084A9-B5BB-4D21-8709-C91DC1C85F1A}">
      <dgm:prSet/>
      <dgm:spPr/>
      <dgm:t>
        <a:bodyPr/>
        <a:lstStyle/>
        <a:p>
          <a:endParaRPr lang="es-MX"/>
        </a:p>
      </dgm:t>
    </dgm:pt>
    <dgm:pt modelId="{332B61C1-A2D4-40BA-BAC5-FC5A8C889182}">
      <dgm:prSet phldrT="[Texto]" custT="1"/>
      <dgm:spPr>
        <a:xfrm>
          <a:off x="838983" y="927471"/>
          <a:ext cx="4865672" cy="712956"/>
        </a:xfrm>
        <a:prstGeom prst="rect">
          <a:avLst/>
        </a:prstGeom>
        <a:solidFill>
          <a:srgbClr val="F6882E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s-ES" sz="16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b. Proyectos con contenido de CT e innovación con continuidad a largo plazo.</a:t>
          </a:r>
          <a:endParaRPr lang="es-MX" sz="16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0F629B78-C7B1-4C59-98EE-7EF443610F5C}" type="sibTrans" cxnId="{1F4B787D-3278-4F11-BA7B-330BDFFF579F}">
      <dgm:prSet/>
      <dgm:spPr/>
      <dgm:t>
        <a:bodyPr/>
        <a:lstStyle/>
        <a:p>
          <a:endParaRPr lang="es-MX"/>
        </a:p>
      </dgm:t>
    </dgm:pt>
    <dgm:pt modelId="{5CA46F33-20A0-48EE-A698-C664A650831C}" type="parTrans" cxnId="{1F4B787D-3278-4F11-BA7B-330BDFFF579F}">
      <dgm:prSet/>
      <dgm:spPr/>
      <dgm:t>
        <a:bodyPr/>
        <a:lstStyle/>
        <a:p>
          <a:endParaRPr lang="es-MX"/>
        </a:p>
      </dgm:t>
    </dgm:pt>
    <dgm:pt modelId="{E505FFCC-3F8E-4FF0-9327-536EF61015FD}" type="pres">
      <dgm:prSet presAssocID="{184178AE-D733-4C91-9C41-3966CC1452C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FC6BFE42-2C51-4A07-AB94-C62963FAC853}" type="pres">
      <dgm:prSet presAssocID="{184178AE-D733-4C91-9C41-3966CC1452C7}" presName="Name1" presStyleCnt="0"/>
      <dgm:spPr/>
    </dgm:pt>
    <dgm:pt modelId="{38A3D030-77D2-43CF-A209-C62A91F29DBB}" type="pres">
      <dgm:prSet presAssocID="{184178AE-D733-4C91-9C41-3966CC1452C7}" presName="cycle" presStyleCnt="0"/>
      <dgm:spPr/>
    </dgm:pt>
    <dgm:pt modelId="{9B693427-8A3C-41B0-A2C5-7F19F75D248C}" type="pres">
      <dgm:prSet presAssocID="{184178AE-D733-4C91-9C41-3966CC1452C7}" presName="srcNode" presStyleLbl="node1" presStyleIdx="0" presStyleCnt="3"/>
      <dgm:spPr/>
    </dgm:pt>
    <dgm:pt modelId="{38D7EDCA-82C5-4A3A-83D3-FDB377B3C604}" type="pres">
      <dgm:prSet presAssocID="{184178AE-D733-4C91-9C41-3966CC1452C7}" presName="conn" presStyleLbl="parChTrans1D2" presStyleIdx="0" presStyleCnt="1" custScaleY="89865" custLinFactNeighborX="185" custLinFactNeighborY="-8290" custRadScaleRad="200019" custRadScaleInc="-2147483648"/>
      <dgm:spPr/>
      <dgm:t>
        <a:bodyPr/>
        <a:lstStyle/>
        <a:p>
          <a:endParaRPr lang="es-MX"/>
        </a:p>
      </dgm:t>
    </dgm:pt>
    <dgm:pt modelId="{37175FB7-1461-4067-BB58-966E97F13DD1}" type="pres">
      <dgm:prSet presAssocID="{184178AE-D733-4C91-9C41-3966CC1452C7}" presName="extraNode" presStyleLbl="node1" presStyleIdx="0" presStyleCnt="3"/>
      <dgm:spPr/>
    </dgm:pt>
    <dgm:pt modelId="{F3F6D85E-E48C-4F01-8602-E0F69B3EA301}" type="pres">
      <dgm:prSet presAssocID="{184178AE-D733-4C91-9C41-3966CC1452C7}" presName="dstNode" presStyleLbl="node1" presStyleIdx="0" presStyleCnt="3"/>
      <dgm:spPr/>
    </dgm:pt>
    <dgm:pt modelId="{F93913B1-925C-46DE-AFBB-127B5E768320}" type="pres">
      <dgm:prSet presAssocID="{F283E887-A38F-4689-96B3-2DF07756A461}" presName="text_1" presStyleLbl="node1" presStyleIdx="0" presStyleCnt="3" custScaleX="110250" custScaleY="87805" custLinFactNeighborX="-380" custLinFactNeighborY="-4024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BBA973E-213A-4818-B7A9-E0D701A750DA}" type="pres">
      <dgm:prSet presAssocID="{F283E887-A38F-4689-96B3-2DF07756A461}" presName="accent_1" presStyleCnt="0"/>
      <dgm:spPr/>
    </dgm:pt>
    <dgm:pt modelId="{3F296234-A88D-4B5C-87F9-9A7D9424FBFE}" type="pres">
      <dgm:prSet presAssocID="{F283E887-A38F-4689-96B3-2DF07756A461}" presName="accentRepeatNode" presStyleLbl="solidFgAcc1" presStyleIdx="0" presStyleCnt="3" custScaleX="95027" custScaleY="87692" custLinFactNeighborX="-1235" custLinFactNeighborY="-38729"/>
      <dgm:spPr>
        <a:xfrm>
          <a:off x="-13685" y="0"/>
          <a:ext cx="877002" cy="80930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1F497D">
              <a:lumMod val="40000"/>
              <a:lumOff val="60000"/>
            </a:srgbClr>
          </a:solidFill>
          <a:prstDash val="solid"/>
        </a:ln>
        <a:effectLst/>
      </dgm:spPr>
      <dgm:t>
        <a:bodyPr/>
        <a:lstStyle/>
        <a:p>
          <a:endParaRPr lang="es-ES"/>
        </a:p>
      </dgm:t>
    </dgm:pt>
    <dgm:pt modelId="{EFCF2A1F-3723-4DD9-B053-B50D31DD78B8}" type="pres">
      <dgm:prSet presAssocID="{332B61C1-A2D4-40BA-BAC5-FC5A8C889182}" presName="text_2" presStyleLbl="node1" presStyleIdx="1" presStyleCnt="3" custScaleX="107251" custScaleY="122947" custLinFactNeighborX="936" custLinFactNeighborY="-6757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3635A81-72D0-4624-856F-5D0247FD75F7}" type="pres">
      <dgm:prSet presAssocID="{332B61C1-A2D4-40BA-BAC5-FC5A8C889182}" presName="accent_2" presStyleCnt="0"/>
      <dgm:spPr/>
    </dgm:pt>
    <dgm:pt modelId="{86E87E0C-5640-45ED-AE20-EBFB220C8BBF}" type="pres">
      <dgm:prSet presAssocID="{332B61C1-A2D4-40BA-BAC5-FC5A8C889182}" presName="accentRepeatNode" presStyleLbl="solidFgAcc1" presStyleIdx="1" presStyleCnt="3" custLinFactNeighborX="-11047" custLinFactNeighborY="-48505"/>
      <dgm:spPr>
        <a:xfrm>
          <a:off x="390471" y="936104"/>
          <a:ext cx="922897" cy="92289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1F497D">
              <a:lumMod val="40000"/>
              <a:lumOff val="60000"/>
            </a:srgbClr>
          </a:solidFill>
          <a:prstDash val="solid"/>
        </a:ln>
        <a:effectLst/>
      </dgm:spPr>
      <dgm:t>
        <a:bodyPr/>
        <a:lstStyle/>
        <a:p>
          <a:endParaRPr lang="es-MX"/>
        </a:p>
      </dgm:t>
    </dgm:pt>
    <dgm:pt modelId="{49DF0B38-E6C3-4513-910F-F23252C671C1}" type="pres">
      <dgm:prSet presAssocID="{B4852ADD-E8ED-4669-B217-160685084A13}" presName="text_3" presStyleLbl="node1" presStyleIdx="2" presStyleCnt="3" custScaleY="115308" custLinFactNeighborX="5055" custLinFactNeighborY="-6185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0BEDD29-1C38-4E81-A99E-EF5A1CC5D10D}" type="pres">
      <dgm:prSet presAssocID="{B4852ADD-E8ED-4669-B217-160685084A13}" presName="accent_3" presStyleCnt="0"/>
      <dgm:spPr/>
    </dgm:pt>
    <dgm:pt modelId="{74470FE9-83C5-4BAB-88D5-C4A157A243F5}" type="pres">
      <dgm:prSet presAssocID="{B4852ADD-E8ED-4669-B217-160685084A13}" presName="accentRepeatNode" presStyleLbl="solidFgAcc1" presStyleIdx="2" presStyleCnt="3" custLinFactNeighborX="5576" custLinFactNeighborY="-45610"/>
      <dgm:spPr>
        <a:xfrm>
          <a:off x="581883" y="2202842"/>
          <a:ext cx="922897" cy="92289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MX"/>
        </a:p>
      </dgm:t>
    </dgm:pt>
  </dgm:ptLst>
  <dgm:cxnLst>
    <dgm:cxn modelId="{B1D29746-D1FD-478D-89AE-B007A7279B90}" srcId="{184178AE-D733-4C91-9C41-3966CC1452C7}" destId="{F283E887-A38F-4689-96B3-2DF07756A461}" srcOrd="0" destOrd="0" parTransId="{9E95FDB3-66DF-48E5-A0CD-50B76CF5F2E7}" sibTransId="{BEB988F2-0944-4444-B776-933E5F0AAC9E}"/>
    <dgm:cxn modelId="{A09084A9-B5BB-4D21-8709-C91DC1C85F1A}" srcId="{184178AE-D733-4C91-9C41-3966CC1452C7}" destId="{B4852ADD-E8ED-4669-B217-160685084A13}" srcOrd="2" destOrd="0" parTransId="{37A134C7-FC0B-454F-9E8F-30E58A7B6AB0}" sibTransId="{1BB37792-2817-41B9-8408-1264A19618A8}"/>
    <dgm:cxn modelId="{110613D9-6F14-4555-AF95-C54BA67C8368}" type="presOf" srcId="{F283E887-A38F-4689-96B3-2DF07756A461}" destId="{F93913B1-925C-46DE-AFBB-127B5E768320}" srcOrd="0" destOrd="0" presId="urn:microsoft.com/office/officeart/2008/layout/VerticalCurvedList"/>
    <dgm:cxn modelId="{1F4B787D-3278-4F11-BA7B-330BDFFF579F}" srcId="{184178AE-D733-4C91-9C41-3966CC1452C7}" destId="{332B61C1-A2D4-40BA-BAC5-FC5A8C889182}" srcOrd="1" destOrd="0" parTransId="{5CA46F33-20A0-48EE-A698-C664A650831C}" sibTransId="{0F629B78-C7B1-4C59-98EE-7EF443610F5C}"/>
    <dgm:cxn modelId="{335917C7-164C-445F-994D-CD970592650D}" type="presOf" srcId="{332B61C1-A2D4-40BA-BAC5-FC5A8C889182}" destId="{EFCF2A1F-3723-4DD9-B053-B50D31DD78B8}" srcOrd="0" destOrd="0" presId="urn:microsoft.com/office/officeart/2008/layout/VerticalCurvedList"/>
    <dgm:cxn modelId="{81FDD36D-63D3-4AE6-A543-7C8B71C21CBD}" type="presOf" srcId="{BEB988F2-0944-4444-B776-933E5F0AAC9E}" destId="{38D7EDCA-82C5-4A3A-83D3-FDB377B3C604}" srcOrd="0" destOrd="0" presId="urn:microsoft.com/office/officeart/2008/layout/VerticalCurvedList"/>
    <dgm:cxn modelId="{DD6C2D67-C1AB-47AE-9A57-31480BF7285C}" type="presOf" srcId="{184178AE-D733-4C91-9C41-3966CC1452C7}" destId="{E505FFCC-3F8E-4FF0-9327-536EF61015FD}" srcOrd="0" destOrd="0" presId="urn:microsoft.com/office/officeart/2008/layout/VerticalCurvedList"/>
    <dgm:cxn modelId="{997C4CF6-2AB7-405A-BA5F-23F11ADD2C95}" type="presOf" srcId="{B4852ADD-E8ED-4669-B217-160685084A13}" destId="{49DF0B38-E6C3-4513-910F-F23252C671C1}" srcOrd="0" destOrd="0" presId="urn:microsoft.com/office/officeart/2008/layout/VerticalCurvedList"/>
    <dgm:cxn modelId="{8D598641-7E73-4CDC-B56B-C5EF0AA7A830}" type="presParOf" srcId="{E505FFCC-3F8E-4FF0-9327-536EF61015FD}" destId="{FC6BFE42-2C51-4A07-AB94-C62963FAC853}" srcOrd="0" destOrd="0" presId="urn:microsoft.com/office/officeart/2008/layout/VerticalCurvedList"/>
    <dgm:cxn modelId="{C526B1A1-C068-450D-8EB9-4436E117300A}" type="presParOf" srcId="{FC6BFE42-2C51-4A07-AB94-C62963FAC853}" destId="{38A3D030-77D2-43CF-A209-C62A91F29DBB}" srcOrd="0" destOrd="0" presId="urn:microsoft.com/office/officeart/2008/layout/VerticalCurvedList"/>
    <dgm:cxn modelId="{A5DEDCB6-5761-4DFF-9BAA-A186D0982315}" type="presParOf" srcId="{38A3D030-77D2-43CF-A209-C62A91F29DBB}" destId="{9B693427-8A3C-41B0-A2C5-7F19F75D248C}" srcOrd="0" destOrd="0" presId="urn:microsoft.com/office/officeart/2008/layout/VerticalCurvedList"/>
    <dgm:cxn modelId="{A0DA64BD-F6BD-4BE0-97AA-7AE6B7FAD84D}" type="presParOf" srcId="{38A3D030-77D2-43CF-A209-C62A91F29DBB}" destId="{38D7EDCA-82C5-4A3A-83D3-FDB377B3C604}" srcOrd="1" destOrd="0" presId="urn:microsoft.com/office/officeart/2008/layout/VerticalCurvedList"/>
    <dgm:cxn modelId="{6FF0EF0D-57F8-468A-8917-05361C5B1D50}" type="presParOf" srcId="{38A3D030-77D2-43CF-A209-C62A91F29DBB}" destId="{37175FB7-1461-4067-BB58-966E97F13DD1}" srcOrd="2" destOrd="0" presId="urn:microsoft.com/office/officeart/2008/layout/VerticalCurvedList"/>
    <dgm:cxn modelId="{B9676ACF-4971-485C-8CDF-0C913157DE7F}" type="presParOf" srcId="{38A3D030-77D2-43CF-A209-C62A91F29DBB}" destId="{F3F6D85E-E48C-4F01-8602-E0F69B3EA301}" srcOrd="3" destOrd="0" presId="urn:microsoft.com/office/officeart/2008/layout/VerticalCurvedList"/>
    <dgm:cxn modelId="{BDE76085-E865-4E41-B43D-F1C1A9302A48}" type="presParOf" srcId="{FC6BFE42-2C51-4A07-AB94-C62963FAC853}" destId="{F93913B1-925C-46DE-AFBB-127B5E768320}" srcOrd="1" destOrd="0" presId="urn:microsoft.com/office/officeart/2008/layout/VerticalCurvedList"/>
    <dgm:cxn modelId="{37C7C25B-A210-43C9-8FA1-ABE10EE68771}" type="presParOf" srcId="{FC6BFE42-2C51-4A07-AB94-C62963FAC853}" destId="{BBBA973E-213A-4818-B7A9-E0D701A750DA}" srcOrd="2" destOrd="0" presId="urn:microsoft.com/office/officeart/2008/layout/VerticalCurvedList"/>
    <dgm:cxn modelId="{B108037C-2974-4659-8B3D-A53DFE6FB69F}" type="presParOf" srcId="{BBBA973E-213A-4818-B7A9-E0D701A750DA}" destId="{3F296234-A88D-4B5C-87F9-9A7D9424FBFE}" srcOrd="0" destOrd="0" presId="urn:microsoft.com/office/officeart/2008/layout/VerticalCurvedList"/>
    <dgm:cxn modelId="{01E86242-E8A9-4CC1-8F87-81B911AC97DF}" type="presParOf" srcId="{FC6BFE42-2C51-4A07-AB94-C62963FAC853}" destId="{EFCF2A1F-3723-4DD9-B053-B50D31DD78B8}" srcOrd="3" destOrd="0" presId="urn:microsoft.com/office/officeart/2008/layout/VerticalCurvedList"/>
    <dgm:cxn modelId="{EE343421-54F4-4008-BC86-2AE4EC621748}" type="presParOf" srcId="{FC6BFE42-2C51-4A07-AB94-C62963FAC853}" destId="{53635A81-72D0-4624-856F-5D0247FD75F7}" srcOrd="4" destOrd="0" presId="urn:microsoft.com/office/officeart/2008/layout/VerticalCurvedList"/>
    <dgm:cxn modelId="{C529020D-69AC-40F9-9A7A-C627BA687186}" type="presParOf" srcId="{53635A81-72D0-4624-856F-5D0247FD75F7}" destId="{86E87E0C-5640-45ED-AE20-EBFB220C8BBF}" srcOrd="0" destOrd="0" presId="urn:microsoft.com/office/officeart/2008/layout/VerticalCurvedList"/>
    <dgm:cxn modelId="{7134F2E2-92CB-4EA6-B8E5-ADE10E2E80BC}" type="presParOf" srcId="{FC6BFE42-2C51-4A07-AB94-C62963FAC853}" destId="{49DF0B38-E6C3-4513-910F-F23252C671C1}" srcOrd="5" destOrd="0" presId="urn:microsoft.com/office/officeart/2008/layout/VerticalCurvedList"/>
    <dgm:cxn modelId="{F47AAB11-CF0B-47BC-9FD9-038C1DE5F7D4}" type="presParOf" srcId="{FC6BFE42-2C51-4A07-AB94-C62963FAC853}" destId="{50BEDD29-1C38-4E81-A99E-EF5A1CC5D10D}" srcOrd="6" destOrd="0" presId="urn:microsoft.com/office/officeart/2008/layout/VerticalCurvedList"/>
    <dgm:cxn modelId="{93EF3CCB-33FE-4920-BEFC-0D5D46966134}" type="presParOf" srcId="{50BEDD29-1C38-4E81-A99E-EF5A1CC5D10D}" destId="{74470FE9-83C5-4BAB-88D5-C4A157A243F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4178AE-D733-4C91-9C41-3966CC1452C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F283E887-A38F-4689-96B3-2DF07756A461}">
      <dgm:prSet phldrT="[Texto]" custT="1"/>
      <dgm:spPr>
        <a:xfrm>
          <a:off x="165194" y="0"/>
          <a:ext cx="5585013" cy="738318"/>
        </a:xfrm>
        <a:prstGeom prst="rect">
          <a:avLst/>
        </a:prstGeom>
        <a:solidFill>
          <a:srgbClr val="FFFF6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pPr algn="ctr"/>
          <a:r>
            <a:rPr lang="es-ES" sz="16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a. </a:t>
          </a:r>
          <a:r>
            <a:rPr lang="es-ES" sz="18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Mejorar mecanismos de trabajo coordinado con redes temáticas existentes. </a:t>
          </a:r>
          <a:endParaRPr lang="es-MX" sz="20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E95FDB3-66DF-48E5-A0CD-50B76CF5F2E7}" type="parTrans" cxnId="{B1D29746-D1FD-478D-89AE-B007A7279B90}">
      <dgm:prSet/>
      <dgm:spPr/>
      <dgm:t>
        <a:bodyPr/>
        <a:lstStyle/>
        <a:p>
          <a:endParaRPr lang="es-MX"/>
        </a:p>
      </dgm:t>
    </dgm:pt>
    <dgm:pt modelId="{BEB988F2-0944-4444-B776-933E5F0AAC9E}" type="sibTrans" cxnId="{B1D29746-D1FD-478D-89AE-B007A7279B90}">
      <dgm:prSet/>
      <dgm:spPr>
        <a:xfrm>
          <a:off x="-6791929" y="-1277081"/>
          <a:ext cx="7946657" cy="7141263"/>
        </a:xfrm>
        <a:prstGeom prst="blockArc">
          <a:avLst>
            <a:gd name="adj1" fmla="val 18900000"/>
            <a:gd name="adj2" fmla="val 2700000"/>
            <a:gd name="adj3" fmla="val 272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9BBB59">
              <a:lumMod val="50000"/>
            </a:srgbClr>
          </a:solidFill>
          <a:prstDash val="solid"/>
        </a:ln>
        <a:effectLst/>
      </dgm:spPr>
      <dgm:t>
        <a:bodyPr/>
        <a:lstStyle/>
        <a:p>
          <a:endParaRPr lang="es-MX"/>
        </a:p>
      </dgm:t>
    </dgm:pt>
    <dgm:pt modelId="{B4852ADD-E8ED-4669-B217-160685084A13}">
      <dgm:prSet phldrT="[Texto]" custT="1"/>
      <dgm:spPr>
        <a:xfrm>
          <a:off x="1330318" y="1818562"/>
          <a:ext cx="4374337" cy="1354112"/>
        </a:xfrm>
        <a:prstGeom prst="rect">
          <a:avLst/>
        </a:prstGeom>
        <a:solidFill>
          <a:srgbClr val="AAC945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s-ES" sz="16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c. Identificar nuevas alianzas y consolidar las existentes con socios estratégicos, focalizando en proyectos estructurantes y de alcance </a:t>
          </a:r>
          <a:r>
            <a:rPr lang="es-ES" sz="1600" b="1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multipaís</a:t>
          </a:r>
          <a:r>
            <a:rPr lang="es-ES" sz="16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, multinivel, con visión prospectiva, y con CT interactiva y promoviendo agricultura 4.0 modernización de Gestión de Proyectos.</a:t>
          </a:r>
          <a:endParaRPr lang="es-MX" sz="1600" b="1" dirty="0" smtClean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37A134C7-FC0B-454F-9E8F-30E58A7B6AB0}" type="parTrans" cxnId="{A09084A9-B5BB-4D21-8709-C91DC1C85F1A}">
      <dgm:prSet/>
      <dgm:spPr/>
      <dgm:t>
        <a:bodyPr/>
        <a:lstStyle/>
        <a:p>
          <a:endParaRPr lang="es-MX"/>
        </a:p>
      </dgm:t>
    </dgm:pt>
    <dgm:pt modelId="{1BB37792-2817-41B9-8408-1264A19618A8}" type="sibTrans" cxnId="{A09084A9-B5BB-4D21-8709-C91DC1C85F1A}">
      <dgm:prSet/>
      <dgm:spPr/>
      <dgm:t>
        <a:bodyPr/>
        <a:lstStyle/>
        <a:p>
          <a:endParaRPr lang="es-MX"/>
        </a:p>
      </dgm:t>
    </dgm:pt>
    <dgm:pt modelId="{332B61C1-A2D4-40BA-BAC5-FC5A8C889182}">
      <dgm:prSet phldrT="[Texto]" custT="1"/>
      <dgm:spPr>
        <a:xfrm>
          <a:off x="838983" y="927471"/>
          <a:ext cx="4865672" cy="712956"/>
        </a:xfrm>
        <a:prstGeom prst="rect">
          <a:avLst/>
        </a:prstGeom>
        <a:solidFill>
          <a:srgbClr val="F6882E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s-ES" sz="16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b. </a:t>
          </a:r>
          <a:r>
            <a:rPr lang="es-ES" sz="18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Creación de entidad jurídica p/atender oportunidades de CT y captación de recursos con sector privado.</a:t>
          </a:r>
          <a:endParaRPr lang="es-MX" sz="18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0F629B78-C7B1-4C59-98EE-7EF443610F5C}" type="sibTrans" cxnId="{1F4B787D-3278-4F11-BA7B-330BDFFF579F}">
      <dgm:prSet/>
      <dgm:spPr/>
      <dgm:t>
        <a:bodyPr/>
        <a:lstStyle/>
        <a:p>
          <a:endParaRPr lang="es-MX"/>
        </a:p>
      </dgm:t>
    </dgm:pt>
    <dgm:pt modelId="{5CA46F33-20A0-48EE-A698-C664A650831C}" type="parTrans" cxnId="{1F4B787D-3278-4F11-BA7B-330BDFFF579F}">
      <dgm:prSet/>
      <dgm:spPr/>
      <dgm:t>
        <a:bodyPr/>
        <a:lstStyle/>
        <a:p>
          <a:endParaRPr lang="es-MX"/>
        </a:p>
      </dgm:t>
    </dgm:pt>
    <dgm:pt modelId="{E505FFCC-3F8E-4FF0-9327-536EF61015FD}" type="pres">
      <dgm:prSet presAssocID="{184178AE-D733-4C91-9C41-3966CC1452C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FC6BFE42-2C51-4A07-AB94-C62963FAC853}" type="pres">
      <dgm:prSet presAssocID="{184178AE-D733-4C91-9C41-3966CC1452C7}" presName="Name1" presStyleCnt="0"/>
      <dgm:spPr/>
    </dgm:pt>
    <dgm:pt modelId="{38A3D030-77D2-43CF-A209-C62A91F29DBB}" type="pres">
      <dgm:prSet presAssocID="{184178AE-D733-4C91-9C41-3966CC1452C7}" presName="cycle" presStyleCnt="0"/>
      <dgm:spPr/>
    </dgm:pt>
    <dgm:pt modelId="{9B693427-8A3C-41B0-A2C5-7F19F75D248C}" type="pres">
      <dgm:prSet presAssocID="{184178AE-D733-4C91-9C41-3966CC1452C7}" presName="srcNode" presStyleLbl="node1" presStyleIdx="0" presStyleCnt="3"/>
      <dgm:spPr/>
    </dgm:pt>
    <dgm:pt modelId="{38D7EDCA-82C5-4A3A-83D3-FDB377B3C604}" type="pres">
      <dgm:prSet presAssocID="{184178AE-D733-4C91-9C41-3966CC1452C7}" presName="conn" presStyleLbl="parChTrans1D2" presStyleIdx="0" presStyleCnt="1" custScaleY="89865" custLinFactNeighborX="185" custLinFactNeighborY="-8290" custRadScaleRad="200019" custRadScaleInc="-2147483648"/>
      <dgm:spPr/>
      <dgm:t>
        <a:bodyPr/>
        <a:lstStyle/>
        <a:p>
          <a:endParaRPr lang="es-MX"/>
        </a:p>
      </dgm:t>
    </dgm:pt>
    <dgm:pt modelId="{37175FB7-1461-4067-BB58-966E97F13DD1}" type="pres">
      <dgm:prSet presAssocID="{184178AE-D733-4C91-9C41-3966CC1452C7}" presName="extraNode" presStyleLbl="node1" presStyleIdx="0" presStyleCnt="3"/>
      <dgm:spPr/>
    </dgm:pt>
    <dgm:pt modelId="{F3F6D85E-E48C-4F01-8602-E0F69B3EA301}" type="pres">
      <dgm:prSet presAssocID="{184178AE-D733-4C91-9C41-3966CC1452C7}" presName="dstNode" presStyleLbl="node1" presStyleIdx="0" presStyleCnt="3"/>
      <dgm:spPr/>
    </dgm:pt>
    <dgm:pt modelId="{F93913B1-925C-46DE-AFBB-127B5E768320}" type="pres">
      <dgm:prSet presAssocID="{F283E887-A38F-4689-96B3-2DF07756A461}" presName="text_1" presStyleLbl="node1" presStyleIdx="0" presStyleCnt="3" custScaleX="110250" custScaleY="87805" custLinFactNeighborX="-380" custLinFactNeighborY="-4024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BBA973E-213A-4818-B7A9-E0D701A750DA}" type="pres">
      <dgm:prSet presAssocID="{F283E887-A38F-4689-96B3-2DF07756A461}" presName="accent_1" presStyleCnt="0"/>
      <dgm:spPr/>
    </dgm:pt>
    <dgm:pt modelId="{3F296234-A88D-4B5C-87F9-9A7D9424FBFE}" type="pres">
      <dgm:prSet presAssocID="{F283E887-A38F-4689-96B3-2DF07756A461}" presName="accentRepeatNode" presStyleLbl="solidFgAcc1" presStyleIdx="0" presStyleCnt="3" custScaleX="95027" custScaleY="87692" custLinFactNeighborX="-1235" custLinFactNeighborY="-38729"/>
      <dgm:spPr>
        <a:xfrm>
          <a:off x="-13685" y="0"/>
          <a:ext cx="877002" cy="80930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1F497D">
              <a:lumMod val="40000"/>
              <a:lumOff val="60000"/>
            </a:srgbClr>
          </a:solidFill>
          <a:prstDash val="solid"/>
        </a:ln>
        <a:effectLst/>
      </dgm:spPr>
      <dgm:t>
        <a:bodyPr/>
        <a:lstStyle/>
        <a:p>
          <a:endParaRPr lang="es-ES"/>
        </a:p>
      </dgm:t>
    </dgm:pt>
    <dgm:pt modelId="{EFCF2A1F-3723-4DD9-B053-B50D31DD78B8}" type="pres">
      <dgm:prSet presAssocID="{332B61C1-A2D4-40BA-BAC5-FC5A8C889182}" presName="text_2" presStyleLbl="node1" presStyleIdx="1" presStyleCnt="3" custScaleX="107251" custScaleY="122947" custLinFactNeighborX="936" custLinFactNeighborY="-6757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3635A81-72D0-4624-856F-5D0247FD75F7}" type="pres">
      <dgm:prSet presAssocID="{332B61C1-A2D4-40BA-BAC5-FC5A8C889182}" presName="accent_2" presStyleCnt="0"/>
      <dgm:spPr/>
    </dgm:pt>
    <dgm:pt modelId="{86E87E0C-5640-45ED-AE20-EBFB220C8BBF}" type="pres">
      <dgm:prSet presAssocID="{332B61C1-A2D4-40BA-BAC5-FC5A8C889182}" presName="accentRepeatNode" presStyleLbl="solidFgAcc1" presStyleIdx="1" presStyleCnt="3" custLinFactNeighborX="-11047" custLinFactNeighborY="-48505"/>
      <dgm:spPr>
        <a:xfrm>
          <a:off x="390471" y="936104"/>
          <a:ext cx="922897" cy="92289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1F497D">
              <a:lumMod val="40000"/>
              <a:lumOff val="60000"/>
            </a:srgbClr>
          </a:solidFill>
          <a:prstDash val="solid"/>
        </a:ln>
        <a:effectLst/>
      </dgm:spPr>
      <dgm:t>
        <a:bodyPr/>
        <a:lstStyle/>
        <a:p>
          <a:endParaRPr lang="es-MX"/>
        </a:p>
      </dgm:t>
    </dgm:pt>
    <dgm:pt modelId="{49DF0B38-E6C3-4513-910F-F23252C671C1}" type="pres">
      <dgm:prSet presAssocID="{B4852ADD-E8ED-4669-B217-160685084A13}" presName="text_3" presStyleLbl="node1" presStyleIdx="2" presStyleCnt="3" custScaleY="140789" custLinFactNeighborX="5055" custLinFactNeighborY="-6185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0BEDD29-1C38-4E81-A99E-EF5A1CC5D10D}" type="pres">
      <dgm:prSet presAssocID="{B4852ADD-E8ED-4669-B217-160685084A13}" presName="accent_3" presStyleCnt="0"/>
      <dgm:spPr/>
    </dgm:pt>
    <dgm:pt modelId="{74470FE9-83C5-4BAB-88D5-C4A157A243F5}" type="pres">
      <dgm:prSet presAssocID="{B4852ADD-E8ED-4669-B217-160685084A13}" presName="accentRepeatNode" presStyleLbl="solidFgAcc1" presStyleIdx="2" presStyleCnt="3" custLinFactNeighborX="5576" custLinFactNeighborY="-45610"/>
      <dgm:spPr>
        <a:xfrm>
          <a:off x="581883" y="2202842"/>
          <a:ext cx="922897" cy="92289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MX"/>
        </a:p>
      </dgm:t>
    </dgm:pt>
  </dgm:ptLst>
  <dgm:cxnLst>
    <dgm:cxn modelId="{B1D29746-D1FD-478D-89AE-B007A7279B90}" srcId="{184178AE-D733-4C91-9C41-3966CC1452C7}" destId="{F283E887-A38F-4689-96B3-2DF07756A461}" srcOrd="0" destOrd="0" parTransId="{9E95FDB3-66DF-48E5-A0CD-50B76CF5F2E7}" sibTransId="{BEB988F2-0944-4444-B776-933E5F0AAC9E}"/>
    <dgm:cxn modelId="{A09084A9-B5BB-4D21-8709-C91DC1C85F1A}" srcId="{184178AE-D733-4C91-9C41-3966CC1452C7}" destId="{B4852ADD-E8ED-4669-B217-160685084A13}" srcOrd="2" destOrd="0" parTransId="{37A134C7-FC0B-454F-9E8F-30E58A7B6AB0}" sibTransId="{1BB37792-2817-41B9-8408-1264A19618A8}"/>
    <dgm:cxn modelId="{110613D9-6F14-4555-AF95-C54BA67C8368}" type="presOf" srcId="{F283E887-A38F-4689-96B3-2DF07756A461}" destId="{F93913B1-925C-46DE-AFBB-127B5E768320}" srcOrd="0" destOrd="0" presId="urn:microsoft.com/office/officeart/2008/layout/VerticalCurvedList"/>
    <dgm:cxn modelId="{1F4B787D-3278-4F11-BA7B-330BDFFF579F}" srcId="{184178AE-D733-4C91-9C41-3966CC1452C7}" destId="{332B61C1-A2D4-40BA-BAC5-FC5A8C889182}" srcOrd="1" destOrd="0" parTransId="{5CA46F33-20A0-48EE-A698-C664A650831C}" sibTransId="{0F629B78-C7B1-4C59-98EE-7EF443610F5C}"/>
    <dgm:cxn modelId="{335917C7-164C-445F-994D-CD970592650D}" type="presOf" srcId="{332B61C1-A2D4-40BA-BAC5-FC5A8C889182}" destId="{EFCF2A1F-3723-4DD9-B053-B50D31DD78B8}" srcOrd="0" destOrd="0" presId="urn:microsoft.com/office/officeart/2008/layout/VerticalCurvedList"/>
    <dgm:cxn modelId="{81FDD36D-63D3-4AE6-A543-7C8B71C21CBD}" type="presOf" srcId="{BEB988F2-0944-4444-B776-933E5F0AAC9E}" destId="{38D7EDCA-82C5-4A3A-83D3-FDB377B3C604}" srcOrd="0" destOrd="0" presId="urn:microsoft.com/office/officeart/2008/layout/VerticalCurvedList"/>
    <dgm:cxn modelId="{DD6C2D67-C1AB-47AE-9A57-31480BF7285C}" type="presOf" srcId="{184178AE-D733-4C91-9C41-3966CC1452C7}" destId="{E505FFCC-3F8E-4FF0-9327-536EF61015FD}" srcOrd="0" destOrd="0" presId="urn:microsoft.com/office/officeart/2008/layout/VerticalCurvedList"/>
    <dgm:cxn modelId="{997C4CF6-2AB7-405A-BA5F-23F11ADD2C95}" type="presOf" srcId="{B4852ADD-E8ED-4669-B217-160685084A13}" destId="{49DF0B38-E6C3-4513-910F-F23252C671C1}" srcOrd="0" destOrd="0" presId="urn:microsoft.com/office/officeart/2008/layout/VerticalCurvedList"/>
    <dgm:cxn modelId="{8D598641-7E73-4CDC-B56B-C5EF0AA7A830}" type="presParOf" srcId="{E505FFCC-3F8E-4FF0-9327-536EF61015FD}" destId="{FC6BFE42-2C51-4A07-AB94-C62963FAC853}" srcOrd="0" destOrd="0" presId="urn:microsoft.com/office/officeart/2008/layout/VerticalCurvedList"/>
    <dgm:cxn modelId="{C526B1A1-C068-450D-8EB9-4436E117300A}" type="presParOf" srcId="{FC6BFE42-2C51-4A07-AB94-C62963FAC853}" destId="{38A3D030-77D2-43CF-A209-C62A91F29DBB}" srcOrd="0" destOrd="0" presId="urn:microsoft.com/office/officeart/2008/layout/VerticalCurvedList"/>
    <dgm:cxn modelId="{A5DEDCB6-5761-4DFF-9BAA-A186D0982315}" type="presParOf" srcId="{38A3D030-77D2-43CF-A209-C62A91F29DBB}" destId="{9B693427-8A3C-41B0-A2C5-7F19F75D248C}" srcOrd="0" destOrd="0" presId="urn:microsoft.com/office/officeart/2008/layout/VerticalCurvedList"/>
    <dgm:cxn modelId="{A0DA64BD-F6BD-4BE0-97AA-7AE6B7FAD84D}" type="presParOf" srcId="{38A3D030-77D2-43CF-A209-C62A91F29DBB}" destId="{38D7EDCA-82C5-4A3A-83D3-FDB377B3C604}" srcOrd="1" destOrd="0" presId="urn:microsoft.com/office/officeart/2008/layout/VerticalCurvedList"/>
    <dgm:cxn modelId="{6FF0EF0D-57F8-468A-8917-05361C5B1D50}" type="presParOf" srcId="{38A3D030-77D2-43CF-A209-C62A91F29DBB}" destId="{37175FB7-1461-4067-BB58-966E97F13DD1}" srcOrd="2" destOrd="0" presId="urn:microsoft.com/office/officeart/2008/layout/VerticalCurvedList"/>
    <dgm:cxn modelId="{B9676ACF-4971-485C-8CDF-0C913157DE7F}" type="presParOf" srcId="{38A3D030-77D2-43CF-A209-C62A91F29DBB}" destId="{F3F6D85E-E48C-4F01-8602-E0F69B3EA301}" srcOrd="3" destOrd="0" presId="urn:microsoft.com/office/officeart/2008/layout/VerticalCurvedList"/>
    <dgm:cxn modelId="{BDE76085-E865-4E41-B43D-F1C1A9302A48}" type="presParOf" srcId="{FC6BFE42-2C51-4A07-AB94-C62963FAC853}" destId="{F93913B1-925C-46DE-AFBB-127B5E768320}" srcOrd="1" destOrd="0" presId="urn:microsoft.com/office/officeart/2008/layout/VerticalCurvedList"/>
    <dgm:cxn modelId="{37C7C25B-A210-43C9-8FA1-ABE10EE68771}" type="presParOf" srcId="{FC6BFE42-2C51-4A07-AB94-C62963FAC853}" destId="{BBBA973E-213A-4818-B7A9-E0D701A750DA}" srcOrd="2" destOrd="0" presId="urn:microsoft.com/office/officeart/2008/layout/VerticalCurvedList"/>
    <dgm:cxn modelId="{B108037C-2974-4659-8B3D-A53DFE6FB69F}" type="presParOf" srcId="{BBBA973E-213A-4818-B7A9-E0D701A750DA}" destId="{3F296234-A88D-4B5C-87F9-9A7D9424FBFE}" srcOrd="0" destOrd="0" presId="urn:microsoft.com/office/officeart/2008/layout/VerticalCurvedList"/>
    <dgm:cxn modelId="{01E86242-E8A9-4CC1-8F87-81B911AC97DF}" type="presParOf" srcId="{FC6BFE42-2C51-4A07-AB94-C62963FAC853}" destId="{EFCF2A1F-3723-4DD9-B053-B50D31DD78B8}" srcOrd="3" destOrd="0" presId="urn:microsoft.com/office/officeart/2008/layout/VerticalCurvedList"/>
    <dgm:cxn modelId="{EE343421-54F4-4008-BC86-2AE4EC621748}" type="presParOf" srcId="{FC6BFE42-2C51-4A07-AB94-C62963FAC853}" destId="{53635A81-72D0-4624-856F-5D0247FD75F7}" srcOrd="4" destOrd="0" presId="urn:microsoft.com/office/officeart/2008/layout/VerticalCurvedList"/>
    <dgm:cxn modelId="{C529020D-69AC-40F9-9A7A-C627BA687186}" type="presParOf" srcId="{53635A81-72D0-4624-856F-5D0247FD75F7}" destId="{86E87E0C-5640-45ED-AE20-EBFB220C8BBF}" srcOrd="0" destOrd="0" presId="urn:microsoft.com/office/officeart/2008/layout/VerticalCurvedList"/>
    <dgm:cxn modelId="{7134F2E2-92CB-4EA6-B8E5-ADE10E2E80BC}" type="presParOf" srcId="{FC6BFE42-2C51-4A07-AB94-C62963FAC853}" destId="{49DF0B38-E6C3-4513-910F-F23252C671C1}" srcOrd="5" destOrd="0" presId="urn:microsoft.com/office/officeart/2008/layout/VerticalCurvedList"/>
    <dgm:cxn modelId="{F47AAB11-CF0B-47BC-9FD9-038C1DE5F7D4}" type="presParOf" srcId="{FC6BFE42-2C51-4A07-AB94-C62963FAC853}" destId="{50BEDD29-1C38-4E81-A99E-EF5A1CC5D10D}" srcOrd="6" destOrd="0" presId="urn:microsoft.com/office/officeart/2008/layout/VerticalCurvedList"/>
    <dgm:cxn modelId="{93EF3CCB-33FE-4920-BEFC-0D5D46966134}" type="presParOf" srcId="{50BEDD29-1C38-4E81-A99E-EF5A1CC5D10D}" destId="{74470FE9-83C5-4BAB-88D5-C4A157A243F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4178AE-D733-4C91-9C41-3966CC1452C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F283E887-A38F-4689-96B3-2DF07756A461}">
      <dgm:prSet phldrT="[Texto]" custT="1"/>
      <dgm:spPr>
        <a:xfrm>
          <a:off x="165194" y="0"/>
          <a:ext cx="5585013" cy="738318"/>
        </a:xfrm>
        <a:prstGeom prst="rect">
          <a:avLst/>
        </a:prstGeom>
        <a:solidFill>
          <a:srgbClr val="FFFF6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pPr algn="ctr"/>
          <a:r>
            <a:rPr lang="es-ES" sz="16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a. </a:t>
          </a:r>
          <a:r>
            <a:rPr lang="es-ES" sz="18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Comunicación y trabajo colaborativos (interno y externo).</a:t>
          </a:r>
          <a:r>
            <a:rPr lang="es-ES" sz="16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	</a:t>
          </a:r>
          <a:endParaRPr lang="es-MX" sz="18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E95FDB3-66DF-48E5-A0CD-50B76CF5F2E7}" type="parTrans" cxnId="{B1D29746-D1FD-478D-89AE-B007A7279B90}">
      <dgm:prSet/>
      <dgm:spPr/>
      <dgm:t>
        <a:bodyPr/>
        <a:lstStyle/>
        <a:p>
          <a:endParaRPr lang="es-MX"/>
        </a:p>
      </dgm:t>
    </dgm:pt>
    <dgm:pt modelId="{BEB988F2-0944-4444-B776-933E5F0AAC9E}" type="sibTrans" cxnId="{B1D29746-D1FD-478D-89AE-B007A7279B90}">
      <dgm:prSet/>
      <dgm:spPr>
        <a:xfrm>
          <a:off x="-6791929" y="-1277081"/>
          <a:ext cx="7946657" cy="7141263"/>
        </a:xfrm>
        <a:prstGeom prst="blockArc">
          <a:avLst>
            <a:gd name="adj1" fmla="val 18900000"/>
            <a:gd name="adj2" fmla="val 2700000"/>
            <a:gd name="adj3" fmla="val 272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9BBB59">
              <a:lumMod val="50000"/>
            </a:srgbClr>
          </a:solidFill>
          <a:prstDash val="solid"/>
        </a:ln>
        <a:effectLst/>
      </dgm:spPr>
      <dgm:t>
        <a:bodyPr/>
        <a:lstStyle/>
        <a:p>
          <a:endParaRPr lang="es-MX"/>
        </a:p>
      </dgm:t>
    </dgm:pt>
    <dgm:pt modelId="{B4852ADD-E8ED-4669-B217-160685084A13}">
      <dgm:prSet phldrT="[Texto]" custT="1"/>
      <dgm:spPr>
        <a:xfrm>
          <a:off x="1330318" y="1818562"/>
          <a:ext cx="4374337" cy="1354112"/>
        </a:xfrm>
        <a:prstGeom prst="rect">
          <a:avLst/>
        </a:prstGeom>
        <a:solidFill>
          <a:srgbClr val="AAC945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s-ES" sz="16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c. </a:t>
          </a:r>
          <a:r>
            <a:rPr lang="es-ES" sz="18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Flexibilizar la programación en función de una revisión periódica,  la CT es dinámica.</a:t>
          </a:r>
          <a:endParaRPr lang="es-MX" sz="1800" b="1" dirty="0" smtClean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37A134C7-FC0B-454F-9E8F-30E58A7B6AB0}" type="parTrans" cxnId="{A09084A9-B5BB-4D21-8709-C91DC1C85F1A}">
      <dgm:prSet/>
      <dgm:spPr/>
      <dgm:t>
        <a:bodyPr/>
        <a:lstStyle/>
        <a:p>
          <a:endParaRPr lang="es-MX"/>
        </a:p>
      </dgm:t>
    </dgm:pt>
    <dgm:pt modelId="{1BB37792-2817-41B9-8408-1264A19618A8}" type="sibTrans" cxnId="{A09084A9-B5BB-4D21-8709-C91DC1C85F1A}">
      <dgm:prSet/>
      <dgm:spPr/>
      <dgm:t>
        <a:bodyPr/>
        <a:lstStyle/>
        <a:p>
          <a:endParaRPr lang="es-MX"/>
        </a:p>
      </dgm:t>
    </dgm:pt>
    <dgm:pt modelId="{332B61C1-A2D4-40BA-BAC5-FC5A8C889182}">
      <dgm:prSet phldrT="[Texto]" custT="1"/>
      <dgm:spPr>
        <a:xfrm>
          <a:off x="838983" y="927471"/>
          <a:ext cx="4865672" cy="712956"/>
        </a:xfrm>
        <a:prstGeom prst="rect">
          <a:avLst/>
        </a:prstGeom>
        <a:solidFill>
          <a:srgbClr val="F6882E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s-ES" sz="16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b. </a:t>
          </a:r>
          <a:r>
            <a:rPr lang="es-ES" sz="18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Accesibilidad y utilidad de tecnologías y herramientas.</a:t>
          </a:r>
          <a:endParaRPr lang="es-MX" sz="18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0F629B78-C7B1-4C59-98EE-7EF443610F5C}" type="sibTrans" cxnId="{1F4B787D-3278-4F11-BA7B-330BDFFF579F}">
      <dgm:prSet/>
      <dgm:spPr/>
      <dgm:t>
        <a:bodyPr/>
        <a:lstStyle/>
        <a:p>
          <a:endParaRPr lang="es-MX"/>
        </a:p>
      </dgm:t>
    </dgm:pt>
    <dgm:pt modelId="{5CA46F33-20A0-48EE-A698-C664A650831C}" type="parTrans" cxnId="{1F4B787D-3278-4F11-BA7B-330BDFFF579F}">
      <dgm:prSet/>
      <dgm:spPr/>
      <dgm:t>
        <a:bodyPr/>
        <a:lstStyle/>
        <a:p>
          <a:endParaRPr lang="es-MX"/>
        </a:p>
      </dgm:t>
    </dgm:pt>
    <dgm:pt modelId="{E505FFCC-3F8E-4FF0-9327-536EF61015FD}" type="pres">
      <dgm:prSet presAssocID="{184178AE-D733-4C91-9C41-3966CC1452C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FC6BFE42-2C51-4A07-AB94-C62963FAC853}" type="pres">
      <dgm:prSet presAssocID="{184178AE-D733-4C91-9C41-3966CC1452C7}" presName="Name1" presStyleCnt="0"/>
      <dgm:spPr/>
    </dgm:pt>
    <dgm:pt modelId="{38A3D030-77D2-43CF-A209-C62A91F29DBB}" type="pres">
      <dgm:prSet presAssocID="{184178AE-D733-4C91-9C41-3966CC1452C7}" presName="cycle" presStyleCnt="0"/>
      <dgm:spPr/>
    </dgm:pt>
    <dgm:pt modelId="{9B693427-8A3C-41B0-A2C5-7F19F75D248C}" type="pres">
      <dgm:prSet presAssocID="{184178AE-D733-4C91-9C41-3966CC1452C7}" presName="srcNode" presStyleLbl="node1" presStyleIdx="0" presStyleCnt="3"/>
      <dgm:spPr/>
    </dgm:pt>
    <dgm:pt modelId="{38D7EDCA-82C5-4A3A-83D3-FDB377B3C604}" type="pres">
      <dgm:prSet presAssocID="{184178AE-D733-4C91-9C41-3966CC1452C7}" presName="conn" presStyleLbl="parChTrans1D2" presStyleIdx="0" presStyleCnt="1" custScaleY="89865" custLinFactNeighborX="185" custLinFactNeighborY="-8290" custRadScaleRad="200019" custRadScaleInc="-2147483648"/>
      <dgm:spPr/>
      <dgm:t>
        <a:bodyPr/>
        <a:lstStyle/>
        <a:p>
          <a:endParaRPr lang="es-MX"/>
        </a:p>
      </dgm:t>
    </dgm:pt>
    <dgm:pt modelId="{37175FB7-1461-4067-BB58-966E97F13DD1}" type="pres">
      <dgm:prSet presAssocID="{184178AE-D733-4C91-9C41-3966CC1452C7}" presName="extraNode" presStyleLbl="node1" presStyleIdx="0" presStyleCnt="3"/>
      <dgm:spPr/>
    </dgm:pt>
    <dgm:pt modelId="{F3F6D85E-E48C-4F01-8602-E0F69B3EA301}" type="pres">
      <dgm:prSet presAssocID="{184178AE-D733-4C91-9C41-3966CC1452C7}" presName="dstNode" presStyleLbl="node1" presStyleIdx="0" presStyleCnt="3"/>
      <dgm:spPr/>
    </dgm:pt>
    <dgm:pt modelId="{F93913B1-925C-46DE-AFBB-127B5E768320}" type="pres">
      <dgm:prSet presAssocID="{F283E887-A38F-4689-96B3-2DF07756A461}" presName="text_1" presStyleLbl="node1" presStyleIdx="0" presStyleCnt="3" custScaleX="110250" custScaleY="87805" custLinFactNeighborX="-380" custLinFactNeighborY="-4024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BBA973E-213A-4818-B7A9-E0D701A750DA}" type="pres">
      <dgm:prSet presAssocID="{F283E887-A38F-4689-96B3-2DF07756A461}" presName="accent_1" presStyleCnt="0"/>
      <dgm:spPr/>
    </dgm:pt>
    <dgm:pt modelId="{3F296234-A88D-4B5C-87F9-9A7D9424FBFE}" type="pres">
      <dgm:prSet presAssocID="{F283E887-A38F-4689-96B3-2DF07756A461}" presName="accentRepeatNode" presStyleLbl="solidFgAcc1" presStyleIdx="0" presStyleCnt="3" custScaleX="95027" custScaleY="87692" custLinFactNeighborX="-1235" custLinFactNeighborY="-38729"/>
      <dgm:spPr>
        <a:xfrm>
          <a:off x="-13685" y="0"/>
          <a:ext cx="877002" cy="80930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1F497D">
              <a:lumMod val="40000"/>
              <a:lumOff val="60000"/>
            </a:srgbClr>
          </a:solidFill>
          <a:prstDash val="solid"/>
        </a:ln>
        <a:effectLst/>
      </dgm:spPr>
      <dgm:t>
        <a:bodyPr/>
        <a:lstStyle/>
        <a:p>
          <a:endParaRPr lang="es-ES"/>
        </a:p>
      </dgm:t>
    </dgm:pt>
    <dgm:pt modelId="{EFCF2A1F-3723-4DD9-B053-B50D31DD78B8}" type="pres">
      <dgm:prSet presAssocID="{332B61C1-A2D4-40BA-BAC5-FC5A8C889182}" presName="text_2" presStyleLbl="node1" presStyleIdx="1" presStyleCnt="3" custScaleX="107251" custScaleY="122947" custLinFactNeighborX="936" custLinFactNeighborY="-6757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3635A81-72D0-4624-856F-5D0247FD75F7}" type="pres">
      <dgm:prSet presAssocID="{332B61C1-A2D4-40BA-BAC5-FC5A8C889182}" presName="accent_2" presStyleCnt="0"/>
      <dgm:spPr/>
    </dgm:pt>
    <dgm:pt modelId="{86E87E0C-5640-45ED-AE20-EBFB220C8BBF}" type="pres">
      <dgm:prSet presAssocID="{332B61C1-A2D4-40BA-BAC5-FC5A8C889182}" presName="accentRepeatNode" presStyleLbl="solidFgAcc1" presStyleIdx="1" presStyleCnt="3" custLinFactNeighborX="-11047" custLinFactNeighborY="-48505"/>
      <dgm:spPr>
        <a:xfrm>
          <a:off x="390471" y="936104"/>
          <a:ext cx="922897" cy="92289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1F497D">
              <a:lumMod val="40000"/>
              <a:lumOff val="60000"/>
            </a:srgbClr>
          </a:solidFill>
          <a:prstDash val="solid"/>
        </a:ln>
        <a:effectLst/>
      </dgm:spPr>
      <dgm:t>
        <a:bodyPr/>
        <a:lstStyle/>
        <a:p>
          <a:endParaRPr lang="es-MX"/>
        </a:p>
      </dgm:t>
    </dgm:pt>
    <dgm:pt modelId="{49DF0B38-E6C3-4513-910F-F23252C671C1}" type="pres">
      <dgm:prSet presAssocID="{B4852ADD-E8ED-4669-B217-160685084A13}" presName="text_3" presStyleLbl="node1" presStyleIdx="2" presStyleCnt="3" custScaleY="115308" custLinFactNeighborX="5055" custLinFactNeighborY="-6185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0BEDD29-1C38-4E81-A99E-EF5A1CC5D10D}" type="pres">
      <dgm:prSet presAssocID="{B4852ADD-E8ED-4669-B217-160685084A13}" presName="accent_3" presStyleCnt="0"/>
      <dgm:spPr/>
    </dgm:pt>
    <dgm:pt modelId="{74470FE9-83C5-4BAB-88D5-C4A157A243F5}" type="pres">
      <dgm:prSet presAssocID="{B4852ADD-E8ED-4669-B217-160685084A13}" presName="accentRepeatNode" presStyleLbl="solidFgAcc1" presStyleIdx="2" presStyleCnt="3" custLinFactNeighborX="5576" custLinFactNeighborY="-45610"/>
      <dgm:spPr>
        <a:xfrm>
          <a:off x="581883" y="2202842"/>
          <a:ext cx="922897" cy="92289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MX"/>
        </a:p>
      </dgm:t>
    </dgm:pt>
  </dgm:ptLst>
  <dgm:cxnLst>
    <dgm:cxn modelId="{B1D29746-D1FD-478D-89AE-B007A7279B90}" srcId="{184178AE-D733-4C91-9C41-3966CC1452C7}" destId="{F283E887-A38F-4689-96B3-2DF07756A461}" srcOrd="0" destOrd="0" parTransId="{9E95FDB3-66DF-48E5-A0CD-50B76CF5F2E7}" sibTransId="{BEB988F2-0944-4444-B776-933E5F0AAC9E}"/>
    <dgm:cxn modelId="{A09084A9-B5BB-4D21-8709-C91DC1C85F1A}" srcId="{184178AE-D733-4C91-9C41-3966CC1452C7}" destId="{B4852ADD-E8ED-4669-B217-160685084A13}" srcOrd="2" destOrd="0" parTransId="{37A134C7-FC0B-454F-9E8F-30E58A7B6AB0}" sibTransId="{1BB37792-2817-41B9-8408-1264A19618A8}"/>
    <dgm:cxn modelId="{110613D9-6F14-4555-AF95-C54BA67C8368}" type="presOf" srcId="{F283E887-A38F-4689-96B3-2DF07756A461}" destId="{F93913B1-925C-46DE-AFBB-127B5E768320}" srcOrd="0" destOrd="0" presId="urn:microsoft.com/office/officeart/2008/layout/VerticalCurvedList"/>
    <dgm:cxn modelId="{1F4B787D-3278-4F11-BA7B-330BDFFF579F}" srcId="{184178AE-D733-4C91-9C41-3966CC1452C7}" destId="{332B61C1-A2D4-40BA-BAC5-FC5A8C889182}" srcOrd="1" destOrd="0" parTransId="{5CA46F33-20A0-48EE-A698-C664A650831C}" sibTransId="{0F629B78-C7B1-4C59-98EE-7EF443610F5C}"/>
    <dgm:cxn modelId="{335917C7-164C-445F-994D-CD970592650D}" type="presOf" srcId="{332B61C1-A2D4-40BA-BAC5-FC5A8C889182}" destId="{EFCF2A1F-3723-4DD9-B053-B50D31DD78B8}" srcOrd="0" destOrd="0" presId="urn:microsoft.com/office/officeart/2008/layout/VerticalCurvedList"/>
    <dgm:cxn modelId="{81FDD36D-63D3-4AE6-A543-7C8B71C21CBD}" type="presOf" srcId="{BEB988F2-0944-4444-B776-933E5F0AAC9E}" destId="{38D7EDCA-82C5-4A3A-83D3-FDB377B3C604}" srcOrd="0" destOrd="0" presId="urn:microsoft.com/office/officeart/2008/layout/VerticalCurvedList"/>
    <dgm:cxn modelId="{DD6C2D67-C1AB-47AE-9A57-31480BF7285C}" type="presOf" srcId="{184178AE-D733-4C91-9C41-3966CC1452C7}" destId="{E505FFCC-3F8E-4FF0-9327-536EF61015FD}" srcOrd="0" destOrd="0" presId="urn:microsoft.com/office/officeart/2008/layout/VerticalCurvedList"/>
    <dgm:cxn modelId="{997C4CF6-2AB7-405A-BA5F-23F11ADD2C95}" type="presOf" srcId="{B4852ADD-E8ED-4669-B217-160685084A13}" destId="{49DF0B38-E6C3-4513-910F-F23252C671C1}" srcOrd="0" destOrd="0" presId="urn:microsoft.com/office/officeart/2008/layout/VerticalCurvedList"/>
    <dgm:cxn modelId="{8D598641-7E73-4CDC-B56B-C5EF0AA7A830}" type="presParOf" srcId="{E505FFCC-3F8E-4FF0-9327-536EF61015FD}" destId="{FC6BFE42-2C51-4A07-AB94-C62963FAC853}" srcOrd="0" destOrd="0" presId="urn:microsoft.com/office/officeart/2008/layout/VerticalCurvedList"/>
    <dgm:cxn modelId="{C526B1A1-C068-450D-8EB9-4436E117300A}" type="presParOf" srcId="{FC6BFE42-2C51-4A07-AB94-C62963FAC853}" destId="{38A3D030-77D2-43CF-A209-C62A91F29DBB}" srcOrd="0" destOrd="0" presId="urn:microsoft.com/office/officeart/2008/layout/VerticalCurvedList"/>
    <dgm:cxn modelId="{A5DEDCB6-5761-4DFF-9BAA-A186D0982315}" type="presParOf" srcId="{38A3D030-77D2-43CF-A209-C62A91F29DBB}" destId="{9B693427-8A3C-41B0-A2C5-7F19F75D248C}" srcOrd="0" destOrd="0" presId="urn:microsoft.com/office/officeart/2008/layout/VerticalCurvedList"/>
    <dgm:cxn modelId="{A0DA64BD-F6BD-4BE0-97AA-7AE6B7FAD84D}" type="presParOf" srcId="{38A3D030-77D2-43CF-A209-C62A91F29DBB}" destId="{38D7EDCA-82C5-4A3A-83D3-FDB377B3C604}" srcOrd="1" destOrd="0" presId="urn:microsoft.com/office/officeart/2008/layout/VerticalCurvedList"/>
    <dgm:cxn modelId="{6FF0EF0D-57F8-468A-8917-05361C5B1D50}" type="presParOf" srcId="{38A3D030-77D2-43CF-A209-C62A91F29DBB}" destId="{37175FB7-1461-4067-BB58-966E97F13DD1}" srcOrd="2" destOrd="0" presId="urn:microsoft.com/office/officeart/2008/layout/VerticalCurvedList"/>
    <dgm:cxn modelId="{B9676ACF-4971-485C-8CDF-0C913157DE7F}" type="presParOf" srcId="{38A3D030-77D2-43CF-A209-C62A91F29DBB}" destId="{F3F6D85E-E48C-4F01-8602-E0F69B3EA301}" srcOrd="3" destOrd="0" presId="urn:microsoft.com/office/officeart/2008/layout/VerticalCurvedList"/>
    <dgm:cxn modelId="{BDE76085-E865-4E41-B43D-F1C1A9302A48}" type="presParOf" srcId="{FC6BFE42-2C51-4A07-AB94-C62963FAC853}" destId="{F93913B1-925C-46DE-AFBB-127B5E768320}" srcOrd="1" destOrd="0" presId="urn:microsoft.com/office/officeart/2008/layout/VerticalCurvedList"/>
    <dgm:cxn modelId="{37C7C25B-A210-43C9-8FA1-ABE10EE68771}" type="presParOf" srcId="{FC6BFE42-2C51-4A07-AB94-C62963FAC853}" destId="{BBBA973E-213A-4818-B7A9-E0D701A750DA}" srcOrd="2" destOrd="0" presId="urn:microsoft.com/office/officeart/2008/layout/VerticalCurvedList"/>
    <dgm:cxn modelId="{B108037C-2974-4659-8B3D-A53DFE6FB69F}" type="presParOf" srcId="{BBBA973E-213A-4818-B7A9-E0D701A750DA}" destId="{3F296234-A88D-4B5C-87F9-9A7D9424FBFE}" srcOrd="0" destOrd="0" presId="urn:microsoft.com/office/officeart/2008/layout/VerticalCurvedList"/>
    <dgm:cxn modelId="{01E86242-E8A9-4CC1-8F87-81B911AC97DF}" type="presParOf" srcId="{FC6BFE42-2C51-4A07-AB94-C62963FAC853}" destId="{EFCF2A1F-3723-4DD9-B053-B50D31DD78B8}" srcOrd="3" destOrd="0" presId="urn:microsoft.com/office/officeart/2008/layout/VerticalCurvedList"/>
    <dgm:cxn modelId="{EE343421-54F4-4008-BC86-2AE4EC621748}" type="presParOf" srcId="{FC6BFE42-2C51-4A07-AB94-C62963FAC853}" destId="{53635A81-72D0-4624-856F-5D0247FD75F7}" srcOrd="4" destOrd="0" presId="urn:microsoft.com/office/officeart/2008/layout/VerticalCurvedList"/>
    <dgm:cxn modelId="{C529020D-69AC-40F9-9A7A-C627BA687186}" type="presParOf" srcId="{53635A81-72D0-4624-856F-5D0247FD75F7}" destId="{86E87E0C-5640-45ED-AE20-EBFB220C8BBF}" srcOrd="0" destOrd="0" presId="urn:microsoft.com/office/officeart/2008/layout/VerticalCurvedList"/>
    <dgm:cxn modelId="{7134F2E2-92CB-4EA6-B8E5-ADE10E2E80BC}" type="presParOf" srcId="{FC6BFE42-2C51-4A07-AB94-C62963FAC853}" destId="{49DF0B38-E6C3-4513-910F-F23252C671C1}" srcOrd="5" destOrd="0" presId="urn:microsoft.com/office/officeart/2008/layout/VerticalCurvedList"/>
    <dgm:cxn modelId="{F47AAB11-CF0B-47BC-9FD9-038C1DE5F7D4}" type="presParOf" srcId="{FC6BFE42-2C51-4A07-AB94-C62963FAC853}" destId="{50BEDD29-1C38-4E81-A99E-EF5A1CC5D10D}" srcOrd="6" destOrd="0" presId="urn:microsoft.com/office/officeart/2008/layout/VerticalCurvedList"/>
    <dgm:cxn modelId="{93EF3CCB-33FE-4920-BEFC-0D5D46966134}" type="presParOf" srcId="{50BEDD29-1C38-4E81-A99E-EF5A1CC5D10D}" destId="{74470FE9-83C5-4BAB-88D5-C4A157A243F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7EDCA-82C5-4A3A-83D3-FDB377B3C604}">
      <dsp:nvSpPr>
        <dsp:cNvPr id="0" name=""/>
        <dsp:cNvSpPr/>
      </dsp:nvSpPr>
      <dsp:spPr>
        <a:xfrm>
          <a:off x="-6782437" y="-1277081"/>
          <a:ext cx="7946657" cy="7141263"/>
        </a:xfrm>
        <a:prstGeom prst="blockArc">
          <a:avLst>
            <a:gd name="adj1" fmla="val 18900000"/>
            <a:gd name="adj2" fmla="val 2700000"/>
            <a:gd name="adj3" fmla="val 272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9BBB59">
              <a:lumMod val="5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3913B1-925C-46DE-AFBB-127B5E768320}">
      <dsp:nvSpPr>
        <dsp:cNvPr id="0" name=""/>
        <dsp:cNvSpPr/>
      </dsp:nvSpPr>
      <dsp:spPr>
        <a:xfrm>
          <a:off x="432035" y="187218"/>
          <a:ext cx="5295975" cy="1036916"/>
        </a:xfrm>
        <a:prstGeom prst="rect">
          <a:avLst/>
        </a:prstGeom>
        <a:solidFill>
          <a:srgbClr val="FFFF6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7364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a. </a:t>
          </a:r>
          <a:r>
            <a:rPr lang="es-ES" sz="18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Mejor articulación entre SC y oficinas, precisando roles y fortaleciendo mecanismos de comunicación y coordinación.  </a:t>
          </a:r>
          <a:endParaRPr lang="es-MX" sz="20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32035" y="187218"/>
        <a:ext cx="5295975" cy="1036916"/>
      </dsp:txXfrm>
    </dsp:sp>
    <dsp:sp modelId="{3F296234-A88D-4B5C-87F9-9A7D9424FBFE}">
      <dsp:nvSpPr>
        <dsp:cNvPr id="0" name=""/>
        <dsp:cNvSpPr/>
      </dsp:nvSpPr>
      <dsp:spPr>
        <a:xfrm>
          <a:off x="-4903" y="0"/>
          <a:ext cx="1402754" cy="129447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1F497D">
              <a:lumMod val="40000"/>
              <a:lumOff val="6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CF2A1F-3723-4DD9-B053-B50D31DD78B8}">
      <dsp:nvSpPr>
        <dsp:cNvPr id="0" name=""/>
        <dsp:cNvSpPr/>
      </dsp:nvSpPr>
      <dsp:spPr>
        <a:xfrm>
          <a:off x="1008094" y="1356393"/>
          <a:ext cx="4691520" cy="1595934"/>
        </a:xfrm>
        <a:prstGeom prst="rect">
          <a:avLst/>
        </a:prstGeom>
        <a:solidFill>
          <a:srgbClr val="F6882E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736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b</a:t>
          </a:r>
          <a:r>
            <a:rPr lang="es-ES" sz="18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. Procesos operativos: normatividad IICA debe modernizarse, ágil, simplificada, que facilite captación de recursos y gestión descentralizada de proyectos, con eficiencia y transparencia</a:t>
          </a:r>
          <a:endParaRPr lang="es-MX" sz="16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1008094" y="1356393"/>
        <a:ext cx="4691520" cy="1595934"/>
      </dsp:txXfrm>
    </dsp:sp>
    <dsp:sp modelId="{86E87E0C-5640-45ED-AE20-EBFB220C8BBF}">
      <dsp:nvSpPr>
        <dsp:cNvPr id="0" name=""/>
        <dsp:cNvSpPr/>
      </dsp:nvSpPr>
      <dsp:spPr>
        <a:xfrm>
          <a:off x="224588" y="1498232"/>
          <a:ext cx="1476164" cy="147616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1F497D">
              <a:lumMod val="40000"/>
              <a:lumOff val="6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DF0B38-E6C3-4513-910F-F23252C671C1}">
      <dsp:nvSpPr>
        <dsp:cNvPr id="0" name=""/>
        <dsp:cNvSpPr/>
      </dsp:nvSpPr>
      <dsp:spPr>
        <a:xfrm>
          <a:off x="901050" y="3312370"/>
          <a:ext cx="4803605" cy="1361708"/>
        </a:xfrm>
        <a:prstGeom prst="rect">
          <a:avLst/>
        </a:prstGeom>
        <a:solidFill>
          <a:srgbClr val="AAC945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736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c. </a:t>
          </a:r>
          <a:r>
            <a:rPr lang="es-ES" sz="18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Recursos externos: oficinas requieren diversificar fuentes de financiamiento público-privadas, con acompañamiento de CT y GP, focalizando temáticas y países.</a:t>
          </a:r>
          <a:endParaRPr lang="es-MX" sz="1800" b="1" kern="1200" dirty="0" smtClean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901050" y="3312370"/>
        <a:ext cx="4803605" cy="1361708"/>
      </dsp:txXfrm>
    </dsp:sp>
    <dsp:sp modelId="{74470FE9-83C5-4BAB-88D5-C4A157A243F5}">
      <dsp:nvSpPr>
        <dsp:cNvPr id="0" name=""/>
        <dsp:cNvSpPr/>
      </dsp:nvSpPr>
      <dsp:spPr>
        <a:xfrm>
          <a:off x="40702" y="3312364"/>
          <a:ext cx="1476164" cy="147616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7EDCA-82C5-4A3A-83D3-FDB377B3C604}">
      <dsp:nvSpPr>
        <dsp:cNvPr id="0" name=""/>
        <dsp:cNvSpPr/>
      </dsp:nvSpPr>
      <dsp:spPr>
        <a:xfrm>
          <a:off x="-6782437" y="-1277081"/>
          <a:ext cx="7946657" cy="7141263"/>
        </a:xfrm>
        <a:prstGeom prst="blockArc">
          <a:avLst>
            <a:gd name="adj1" fmla="val 18900000"/>
            <a:gd name="adj2" fmla="val 2700000"/>
            <a:gd name="adj3" fmla="val 272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9BBB59">
              <a:lumMod val="5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3913B1-925C-46DE-AFBB-127B5E768320}">
      <dsp:nvSpPr>
        <dsp:cNvPr id="0" name=""/>
        <dsp:cNvSpPr/>
      </dsp:nvSpPr>
      <dsp:spPr>
        <a:xfrm>
          <a:off x="432035" y="187218"/>
          <a:ext cx="5295975" cy="1036916"/>
        </a:xfrm>
        <a:prstGeom prst="rect">
          <a:avLst/>
        </a:prstGeom>
        <a:solidFill>
          <a:srgbClr val="FFFF6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7364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a. </a:t>
          </a:r>
          <a:r>
            <a:rPr lang="es-ES" sz="18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Consulta y análisis de instrumentos de política nacional/sectorial, participando en su construcción; alineamiento a PMP y su cruce con prioridades nacionales</a:t>
          </a:r>
          <a:r>
            <a:rPr lang="es-ES" sz="16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.</a:t>
          </a:r>
          <a:endParaRPr lang="es-MX" sz="18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32035" y="187218"/>
        <a:ext cx="5295975" cy="1036916"/>
      </dsp:txXfrm>
    </dsp:sp>
    <dsp:sp modelId="{3F296234-A88D-4B5C-87F9-9A7D9424FBFE}">
      <dsp:nvSpPr>
        <dsp:cNvPr id="0" name=""/>
        <dsp:cNvSpPr/>
      </dsp:nvSpPr>
      <dsp:spPr>
        <a:xfrm>
          <a:off x="-4903" y="0"/>
          <a:ext cx="1402754" cy="129447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1F497D">
              <a:lumMod val="40000"/>
              <a:lumOff val="6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CF2A1F-3723-4DD9-B053-B50D31DD78B8}">
      <dsp:nvSpPr>
        <dsp:cNvPr id="0" name=""/>
        <dsp:cNvSpPr/>
      </dsp:nvSpPr>
      <dsp:spPr>
        <a:xfrm>
          <a:off x="1008094" y="1428401"/>
          <a:ext cx="4691520" cy="1451919"/>
        </a:xfrm>
        <a:prstGeom prst="rect">
          <a:avLst/>
        </a:prstGeom>
        <a:solidFill>
          <a:srgbClr val="F6882E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736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b. </a:t>
          </a:r>
          <a:r>
            <a:rPr lang="es-ES" sz="18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Consulta directa a socios, aliados y actores clave. </a:t>
          </a:r>
          <a:endParaRPr lang="es-MX" sz="18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1008094" y="1428401"/>
        <a:ext cx="4691520" cy="1451919"/>
      </dsp:txXfrm>
    </dsp:sp>
    <dsp:sp modelId="{86E87E0C-5640-45ED-AE20-EBFB220C8BBF}">
      <dsp:nvSpPr>
        <dsp:cNvPr id="0" name=""/>
        <dsp:cNvSpPr/>
      </dsp:nvSpPr>
      <dsp:spPr>
        <a:xfrm>
          <a:off x="224588" y="1498232"/>
          <a:ext cx="1476164" cy="147616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1F497D">
              <a:lumMod val="40000"/>
              <a:lumOff val="6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DF0B38-E6C3-4513-910F-F23252C671C1}">
      <dsp:nvSpPr>
        <dsp:cNvPr id="0" name=""/>
        <dsp:cNvSpPr/>
      </dsp:nvSpPr>
      <dsp:spPr>
        <a:xfrm>
          <a:off x="901050" y="3312370"/>
          <a:ext cx="4803605" cy="1361708"/>
        </a:xfrm>
        <a:prstGeom prst="rect">
          <a:avLst/>
        </a:prstGeom>
        <a:solidFill>
          <a:srgbClr val="AAC945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736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c. Mapeo de oportunidades, priorizar aliados y socios estratégicos, con estrategias diferenciadas, eligiendo países objetivo y/o contrapartes nacionales y establecer vínculos, para acciones de CT en ámbito nacional y cooperación horizontal. Metodología Estrategias región y país.</a:t>
          </a:r>
          <a:endParaRPr lang="es-MX" sz="1400" b="1" kern="1200" dirty="0" smtClean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901050" y="3312370"/>
        <a:ext cx="4803605" cy="1361708"/>
      </dsp:txXfrm>
    </dsp:sp>
    <dsp:sp modelId="{74470FE9-83C5-4BAB-88D5-C4A157A243F5}">
      <dsp:nvSpPr>
        <dsp:cNvPr id="0" name=""/>
        <dsp:cNvSpPr/>
      </dsp:nvSpPr>
      <dsp:spPr>
        <a:xfrm>
          <a:off x="40702" y="3312364"/>
          <a:ext cx="1476164" cy="147616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7EDCA-82C5-4A3A-83D3-FDB377B3C604}">
      <dsp:nvSpPr>
        <dsp:cNvPr id="0" name=""/>
        <dsp:cNvSpPr/>
      </dsp:nvSpPr>
      <dsp:spPr>
        <a:xfrm>
          <a:off x="-6782437" y="-1277081"/>
          <a:ext cx="7946657" cy="7141263"/>
        </a:xfrm>
        <a:prstGeom prst="blockArc">
          <a:avLst>
            <a:gd name="adj1" fmla="val 18900000"/>
            <a:gd name="adj2" fmla="val 2700000"/>
            <a:gd name="adj3" fmla="val 272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9BBB59">
              <a:lumMod val="5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3913B1-925C-46DE-AFBB-127B5E768320}">
      <dsp:nvSpPr>
        <dsp:cNvPr id="0" name=""/>
        <dsp:cNvSpPr/>
      </dsp:nvSpPr>
      <dsp:spPr>
        <a:xfrm>
          <a:off x="432035" y="187218"/>
          <a:ext cx="5295975" cy="1036916"/>
        </a:xfrm>
        <a:prstGeom prst="rect">
          <a:avLst/>
        </a:prstGeom>
        <a:solidFill>
          <a:srgbClr val="FFFF6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7364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a. Alineamiento al PMP y a los planes nacionales.	</a:t>
          </a:r>
          <a:endParaRPr lang="es-MX" sz="18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32035" y="187218"/>
        <a:ext cx="5295975" cy="1036916"/>
      </dsp:txXfrm>
    </dsp:sp>
    <dsp:sp modelId="{3F296234-A88D-4B5C-87F9-9A7D9424FBFE}">
      <dsp:nvSpPr>
        <dsp:cNvPr id="0" name=""/>
        <dsp:cNvSpPr/>
      </dsp:nvSpPr>
      <dsp:spPr>
        <a:xfrm>
          <a:off x="-4903" y="0"/>
          <a:ext cx="1402754" cy="129447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1F497D">
              <a:lumMod val="40000"/>
              <a:lumOff val="6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CF2A1F-3723-4DD9-B053-B50D31DD78B8}">
      <dsp:nvSpPr>
        <dsp:cNvPr id="0" name=""/>
        <dsp:cNvSpPr/>
      </dsp:nvSpPr>
      <dsp:spPr>
        <a:xfrm>
          <a:off x="1008094" y="1428401"/>
          <a:ext cx="4691520" cy="1451919"/>
        </a:xfrm>
        <a:prstGeom prst="rect">
          <a:avLst/>
        </a:prstGeom>
        <a:solidFill>
          <a:srgbClr val="F6882E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736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b. Proyectos con contenido de CT e innovación con continuidad a largo plazo.</a:t>
          </a:r>
          <a:endParaRPr lang="es-MX" sz="16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1008094" y="1428401"/>
        <a:ext cx="4691520" cy="1451919"/>
      </dsp:txXfrm>
    </dsp:sp>
    <dsp:sp modelId="{86E87E0C-5640-45ED-AE20-EBFB220C8BBF}">
      <dsp:nvSpPr>
        <dsp:cNvPr id="0" name=""/>
        <dsp:cNvSpPr/>
      </dsp:nvSpPr>
      <dsp:spPr>
        <a:xfrm>
          <a:off x="224588" y="1498232"/>
          <a:ext cx="1476164" cy="147616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1F497D">
              <a:lumMod val="40000"/>
              <a:lumOff val="6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DF0B38-E6C3-4513-910F-F23252C671C1}">
      <dsp:nvSpPr>
        <dsp:cNvPr id="0" name=""/>
        <dsp:cNvSpPr/>
      </dsp:nvSpPr>
      <dsp:spPr>
        <a:xfrm>
          <a:off x="901050" y="3312370"/>
          <a:ext cx="4803605" cy="1361708"/>
        </a:xfrm>
        <a:prstGeom prst="rect">
          <a:avLst/>
        </a:prstGeom>
        <a:solidFill>
          <a:srgbClr val="AAC945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736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c. Impacto potencial, capacidades y la consulta a los involucrados.</a:t>
          </a:r>
          <a:endParaRPr lang="es-MX" sz="1600" b="1" kern="1200" dirty="0" smtClean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901050" y="3312370"/>
        <a:ext cx="4803605" cy="1361708"/>
      </dsp:txXfrm>
    </dsp:sp>
    <dsp:sp modelId="{74470FE9-83C5-4BAB-88D5-C4A157A243F5}">
      <dsp:nvSpPr>
        <dsp:cNvPr id="0" name=""/>
        <dsp:cNvSpPr/>
      </dsp:nvSpPr>
      <dsp:spPr>
        <a:xfrm>
          <a:off x="40702" y="3312364"/>
          <a:ext cx="1476164" cy="147616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7EDCA-82C5-4A3A-83D3-FDB377B3C604}">
      <dsp:nvSpPr>
        <dsp:cNvPr id="0" name=""/>
        <dsp:cNvSpPr/>
      </dsp:nvSpPr>
      <dsp:spPr>
        <a:xfrm>
          <a:off x="-6782437" y="-1277081"/>
          <a:ext cx="7946657" cy="7141263"/>
        </a:xfrm>
        <a:prstGeom prst="blockArc">
          <a:avLst>
            <a:gd name="adj1" fmla="val 18900000"/>
            <a:gd name="adj2" fmla="val 2700000"/>
            <a:gd name="adj3" fmla="val 272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9BBB59">
              <a:lumMod val="5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3913B1-925C-46DE-AFBB-127B5E768320}">
      <dsp:nvSpPr>
        <dsp:cNvPr id="0" name=""/>
        <dsp:cNvSpPr/>
      </dsp:nvSpPr>
      <dsp:spPr>
        <a:xfrm>
          <a:off x="432035" y="187218"/>
          <a:ext cx="5295975" cy="1036916"/>
        </a:xfrm>
        <a:prstGeom prst="rect">
          <a:avLst/>
        </a:prstGeom>
        <a:solidFill>
          <a:srgbClr val="FFFF6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7364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a. </a:t>
          </a:r>
          <a:r>
            <a:rPr lang="es-ES" sz="18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Mejorar mecanismos de trabajo coordinado con redes temáticas existentes. </a:t>
          </a:r>
          <a:endParaRPr lang="es-MX" sz="20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32035" y="187218"/>
        <a:ext cx="5295975" cy="1036916"/>
      </dsp:txXfrm>
    </dsp:sp>
    <dsp:sp modelId="{3F296234-A88D-4B5C-87F9-9A7D9424FBFE}">
      <dsp:nvSpPr>
        <dsp:cNvPr id="0" name=""/>
        <dsp:cNvSpPr/>
      </dsp:nvSpPr>
      <dsp:spPr>
        <a:xfrm>
          <a:off x="-4903" y="0"/>
          <a:ext cx="1402754" cy="129447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1F497D">
              <a:lumMod val="40000"/>
              <a:lumOff val="6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CF2A1F-3723-4DD9-B053-B50D31DD78B8}">
      <dsp:nvSpPr>
        <dsp:cNvPr id="0" name=""/>
        <dsp:cNvSpPr/>
      </dsp:nvSpPr>
      <dsp:spPr>
        <a:xfrm>
          <a:off x="1008094" y="1428401"/>
          <a:ext cx="4691520" cy="1451919"/>
        </a:xfrm>
        <a:prstGeom prst="rect">
          <a:avLst/>
        </a:prstGeom>
        <a:solidFill>
          <a:srgbClr val="F6882E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736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b. </a:t>
          </a:r>
          <a:r>
            <a:rPr lang="es-ES" sz="18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Creación de entidad jurídica p/atender oportunidades de CT y captación de recursos con sector privado.</a:t>
          </a:r>
          <a:endParaRPr lang="es-MX" sz="18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1008094" y="1428401"/>
        <a:ext cx="4691520" cy="1451919"/>
      </dsp:txXfrm>
    </dsp:sp>
    <dsp:sp modelId="{86E87E0C-5640-45ED-AE20-EBFB220C8BBF}">
      <dsp:nvSpPr>
        <dsp:cNvPr id="0" name=""/>
        <dsp:cNvSpPr/>
      </dsp:nvSpPr>
      <dsp:spPr>
        <a:xfrm>
          <a:off x="224588" y="1498232"/>
          <a:ext cx="1476164" cy="147616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1F497D">
              <a:lumMod val="40000"/>
              <a:lumOff val="6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DF0B38-E6C3-4513-910F-F23252C671C1}">
      <dsp:nvSpPr>
        <dsp:cNvPr id="0" name=""/>
        <dsp:cNvSpPr/>
      </dsp:nvSpPr>
      <dsp:spPr>
        <a:xfrm>
          <a:off x="901050" y="3161913"/>
          <a:ext cx="4803605" cy="1662621"/>
        </a:xfrm>
        <a:prstGeom prst="rect">
          <a:avLst/>
        </a:prstGeom>
        <a:solidFill>
          <a:srgbClr val="AAC945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736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c. Identificar nuevas alianzas y consolidar las existentes con socios estratégicos, focalizando en proyectos estructurantes y de alcance </a:t>
          </a:r>
          <a:r>
            <a:rPr lang="es-ES" sz="1600" b="1" kern="12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multipaís</a:t>
          </a:r>
          <a:r>
            <a:rPr lang="es-ES" sz="16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, multinivel, con visión prospectiva, y con CT interactiva y promoviendo agricultura 4.0 modernización de Gestión de Proyectos.</a:t>
          </a:r>
          <a:endParaRPr lang="es-MX" sz="1600" b="1" kern="1200" dirty="0" smtClean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901050" y="3161913"/>
        <a:ext cx="4803605" cy="1662621"/>
      </dsp:txXfrm>
    </dsp:sp>
    <dsp:sp modelId="{74470FE9-83C5-4BAB-88D5-C4A157A243F5}">
      <dsp:nvSpPr>
        <dsp:cNvPr id="0" name=""/>
        <dsp:cNvSpPr/>
      </dsp:nvSpPr>
      <dsp:spPr>
        <a:xfrm>
          <a:off x="40702" y="3312364"/>
          <a:ext cx="1476164" cy="147616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7EDCA-82C5-4A3A-83D3-FDB377B3C604}">
      <dsp:nvSpPr>
        <dsp:cNvPr id="0" name=""/>
        <dsp:cNvSpPr/>
      </dsp:nvSpPr>
      <dsp:spPr>
        <a:xfrm>
          <a:off x="-6782437" y="-1277081"/>
          <a:ext cx="7946657" cy="7141263"/>
        </a:xfrm>
        <a:prstGeom prst="blockArc">
          <a:avLst>
            <a:gd name="adj1" fmla="val 18900000"/>
            <a:gd name="adj2" fmla="val 2700000"/>
            <a:gd name="adj3" fmla="val 272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9BBB59">
              <a:lumMod val="5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3913B1-925C-46DE-AFBB-127B5E768320}">
      <dsp:nvSpPr>
        <dsp:cNvPr id="0" name=""/>
        <dsp:cNvSpPr/>
      </dsp:nvSpPr>
      <dsp:spPr>
        <a:xfrm>
          <a:off x="432035" y="187218"/>
          <a:ext cx="5295975" cy="1036916"/>
        </a:xfrm>
        <a:prstGeom prst="rect">
          <a:avLst/>
        </a:prstGeom>
        <a:solidFill>
          <a:srgbClr val="FFFF6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7364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a. </a:t>
          </a:r>
          <a:r>
            <a:rPr lang="es-ES" sz="18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Comunicación y trabajo colaborativos (interno y externo).</a:t>
          </a:r>
          <a:r>
            <a:rPr lang="es-ES" sz="16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	</a:t>
          </a:r>
          <a:endParaRPr lang="es-MX" sz="18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32035" y="187218"/>
        <a:ext cx="5295975" cy="1036916"/>
      </dsp:txXfrm>
    </dsp:sp>
    <dsp:sp modelId="{3F296234-A88D-4B5C-87F9-9A7D9424FBFE}">
      <dsp:nvSpPr>
        <dsp:cNvPr id="0" name=""/>
        <dsp:cNvSpPr/>
      </dsp:nvSpPr>
      <dsp:spPr>
        <a:xfrm>
          <a:off x="-4903" y="0"/>
          <a:ext cx="1402754" cy="129447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1F497D">
              <a:lumMod val="40000"/>
              <a:lumOff val="6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CF2A1F-3723-4DD9-B053-B50D31DD78B8}">
      <dsp:nvSpPr>
        <dsp:cNvPr id="0" name=""/>
        <dsp:cNvSpPr/>
      </dsp:nvSpPr>
      <dsp:spPr>
        <a:xfrm>
          <a:off x="1008094" y="1428401"/>
          <a:ext cx="4691520" cy="1451919"/>
        </a:xfrm>
        <a:prstGeom prst="rect">
          <a:avLst/>
        </a:prstGeom>
        <a:solidFill>
          <a:srgbClr val="F6882E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736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b. </a:t>
          </a:r>
          <a:r>
            <a:rPr lang="es-ES" sz="18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Accesibilidad y utilidad de tecnologías y herramientas.</a:t>
          </a:r>
          <a:endParaRPr lang="es-MX" sz="18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1008094" y="1428401"/>
        <a:ext cx="4691520" cy="1451919"/>
      </dsp:txXfrm>
    </dsp:sp>
    <dsp:sp modelId="{86E87E0C-5640-45ED-AE20-EBFB220C8BBF}">
      <dsp:nvSpPr>
        <dsp:cNvPr id="0" name=""/>
        <dsp:cNvSpPr/>
      </dsp:nvSpPr>
      <dsp:spPr>
        <a:xfrm>
          <a:off x="224588" y="1498232"/>
          <a:ext cx="1476164" cy="147616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1F497D">
              <a:lumMod val="40000"/>
              <a:lumOff val="6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DF0B38-E6C3-4513-910F-F23252C671C1}">
      <dsp:nvSpPr>
        <dsp:cNvPr id="0" name=""/>
        <dsp:cNvSpPr/>
      </dsp:nvSpPr>
      <dsp:spPr>
        <a:xfrm>
          <a:off x="901050" y="3312370"/>
          <a:ext cx="4803605" cy="1361708"/>
        </a:xfrm>
        <a:prstGeom prst="rect">
          <a:avLst/>
        </a:prstGeom>
        <a:solidFill>
          <a:srgbClr val="AAC945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736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c. </a:t>
          </a:r>
          <a:r>
            <a:rPr lang="es-ES" sz="18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Flexibilizar la programación en función de una revisión periódica,  la CT es dinámica.</a:t>
          </a:r>
          <a:endParaRPr lang="es-MX" sz="1800" b="1" kern="1200" dirty="0" smtClean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901050" y="3312370"/>
        <a:ext cx="4803605" cy="1361708"/>
      </dsp:txXfrm>
    </dsp:sp>
    <dsp:sp modelId="{74470FE9-83C5-4BAB-88D5-C4A157A243F5}">
      <dsp:nvSpPr>
        <dsp:cNvPr id="0" name=""/>
        <dsp:cNvSpPr/>
      </dsp:nvSpPr>
      <dsp:spPr>
        <a:xfrm>
          <a:off x="40702" y="3312364"/>
          <a:ext cx="1476164" cy="147616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C522F-7E7F-46BC-8728-53002A72DC51}" type="datetimeFigureOut">
              <a:rPr lang="es-MX" smtClean="0"/>
              <a:t>08/08/2019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21CB5-78F2-4D0D-85F4-4604403F3B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2196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C94E0-2C28-4B3A-A403-26466B95B6F8}" type="datetimeFigureOut">
              <a:rPr lang="es-MX" smtClean="0"/>
              <a:t>08/08/2019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3202-427F-4C0A-8895-42D36B9471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4069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C94E0-2C28-4B3A-A403-26466B95B6F8}" type="datetimeFigureOut">
              <a:rPr lang="es-MX" smtClean="0"/>
              <a:t>08/08/2019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3202-427F-4C0A-8895-42D36B9471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504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1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C94E0-2C28-4B3A-A403-26466B95B6F8}" type="datetimeFigureOut">
              <a:rPr lang="es-MX" smtClean="0"/>
              <a:t>08/08/2019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3202-427F-4C0A-8895-42D36B9471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9442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C94E0-2C28-4B3A-A403-26466B95B6F8}" type="datetimeFigureOut">
              <a:rPr lang="es-MX" smtClean="0"/>
              <a:t>08/08/2019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3202-427F-4C0A-8895-42D36B9471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1548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2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9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3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8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8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C94E0-2C28-4B3A-A403-26466B95B6F8}" type="datetimeFigureOut">
              <a:rPr lang="es-MX" smtClean="0"/>
              <a:t>08/08/2019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3202-427F-4C0A-8895-42D36B9471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918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1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1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C94E0-2C28-4B3A-A403-26466B95B6F8}" type="datetimeFigureOut">
              <a:rPr lang="es-MX" smtClean="0"/>
              <a:t>08/08/2019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3202-427F-4C0A-8895-42D36B9471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6892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80" indent="0">
              <a:buNone/>
              <a:defRPr sz="2000" b="1"/>
            </a:lvl2pPr>
            <a:lvl3pPr marL="912959" indent="0">
              <a:buNone/>
              <a:defRPr sz="1800" b="1"/>
            </a:lvl3pPr>
            <a:lvl4pPr marL="1369439" indent="0">
              <a:buNone/>
              <a:defRPr sz="1600" b="1"/>
            </a:lvl4pPr>
            <a:lvl5pPr marL="1825918" indent="0">
              <a:buNone/>
              <a:defRPr sz="1600" b="1"/>
            </a:lvl5pPr>
            <a:lvl6pPr marL="2282398" indent="0">
              <a:buNone/>
              <a:defRPr sz="1600" b="1"/>
            </a:lvl6pPr>
            <a:lvl7pPr marL="2738879" indent="0">
              <a:buNone/>
              <a:defRPr sz="1600" b="1"/>
            </a:lvl7pPr>
            <a:lvl8pPr marL="3195358" indent="0">
              <a:buNone/>
              <a:defRPr sz="1600" b="1"/>
            </a:lvl8pPr>
            <a:lvl9pPr marL="365183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8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80" indent="0">
              <a:buNone/>
              <a:defRPr sz="2000" b="1"/>
            </a:lvl2pPr>
            <a:lvl3pPr marL="912959" indent="0">
              <a:buNone/>
              <a:defRPr sz="1800" b="1"/>
            </a:lvl3pPr>
            <a:lvl4pPr marL="1369439" indent="0">
              <a:buNone/>
              <a:defRPr sz="1600" b="1"/>
            </a:lvl4pPr>
            <a:lvl5pPr marL="1825918" indent="0">
              <a:buNone/>
              <a:defRPr sz="1600" b="1"/>
            </a:lvl5pPr>
            <a:lvl6pPr marL="2282398" indent="0">
              <a:buNone/>
              <a:defRPr sz="1600" b="1"/>
            </a:lvl6pPr>
            <a:lvl7pPr marL="2738879" indent="0">
              <a:buNone/>
              <a:defRPr sz="1600" b="1"/>
            </a:lvl7pPr>
            <a:lvl8pPr marL="3195358" indent="0">
              <a:buNone/>
              <a:defRPr sz="1600" b="1"/>
            </a:lvl8pPr>
            <a:lvl9pPr marL="365183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8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C94E0-2C28-4B3A-A403-26466B95B6F8}" type="datetimeFigureOut">
              <a:rPr lang="es-MX" smtClean="0"/>
              <a:t>08/08/2019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3202-427F-4C0A-8895-42D36B9471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3950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C94E0-2C28-4B3A-A403-26466B95B6F8}" type="datetimeFigureOut">
              <a:rPr lang="es-MX" smtClean="0"/>
              <a:t>08/08/2019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3202-427F-4C0A-8895-42D36B9471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1293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C94E0-2C28-4B3A-A403-26466B95B6F8}" type="datetimeFigureOut">
              <a:rPr lang="es-MX" smtClean="0"/>
              <a:t>08/08/2019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3202-427F-4C0A-8895-42D36B9471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7916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4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80" indent="0">
              <a:buNone/>
              <a:defRPr sz="1200"/>
            </a:lvl2pPr>
            <a:lvl3pPr marL="912959" indent="0">
              <a:buNone/>
              <a:defRPr sz="1000"/>
            </a:lvl3pPr>
            <a:lvl4pPr marL="1369439" indent="0">
              <a:buNone/>
              <a:defRPr sz="900"/>
            </a:lvl4pPr>
            <a:lvl5pPr marL="1825918" indent="0">
              <a:buNone/>
              <a:defRPr sz="900"/>
            </a:lvl5pPr>
            <a:lvl6pPr marL="2282398" indent="0">
              <a:buNone/>
              <a:defRPr sz="900"/>
            </a:lvl6pPr>
            <a:lvl7pPr marL="2738879" indent="0">
              <a:buNone/>
              <a:defRPr sz="900"/>
            </a:lvl7pPr>
            <a:lvl8pPr marL="3195358" indent="0">
              <a:buNone/>
              <a:defRPr sz="900"/>
            </a:lvl8pPr>
            <a:lvl9pPr marL="365183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C94E0-2C28-4B3A-A403-26466B95B6F8}" type="datetimeFigureOut">
              <a:rPr lang="es-MX" smtClean="0"/>
              <a:t>08/08/2019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3202-427F-4C0A-8895-42D36B9471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4183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80" indent="0">
              <a:buNone/>
              <a:defRPr sz="2800"/>
            </a:lvl2pPr>
            <a:lvl3pPr marL="912959" indent="0">
              <a:buNone/>
              <a:defRPr sz="2400"/>
            </a:lvl3pPr>
            <a:lvl4pPr marL="1369439" indent="0">
              <a:buNone/>
              <a:defRPr sz="2000"/>
            </a:lvl4pPr>
            <a:lvl5pPr marL="1825918" indent="0">
              <a:buNone/>
              <a:defRPr sz="2000"/>
            </a:lvl5pPr>
            <a:lvl6pPr marL="2282398" indent="0">
              <a:buNone/>
              <a:defRPr sz="2000"/>
            </a:lvl6pPr>
            <a:lvl7pPr marL="2738879" indent="0">
              <a:buNone/>
              <a:defRPr sz="2000"/>
            </a:lvl7pPr>
            <a:lvl8pPr marL="3195358" indent="0">
              <a:buNone/>
              <a:defRPr sz="2000"/>
            </a:lvl8pPr>
            <a:lvl9pPr marL="365183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80" indent="0">
              <a:buNone/>
              <a:defRPr sz="1200"/>
            </a:lvl2pPr>
            <a:lvl3pPr marL="912959" indent="0">
              <a:buNone/>
              <a:defRPr sz="1000"/>
            </a:lvl3pPr>
            <a:lvl4pPr marL="1369439" indent="0">
              <a:buNone/>
              <a:defRPr sz="900"/>
            </a:lvl4pPr>
            <a:lvl5pPr marL="1825918" indent="0">
              <a:buNone/>
              <a:defRPr sz="900"/>
            </a:lvl5pPr>
            <a:lvl6pPr marL="2282398" indent="0">
              <a:buNone/>
              <a:defRPr sz="900"/>
            </a:lvl6pPr>
            <a:lvl7pPr marL="2738879" indent="0">
              <a:buNone/>
              <a:defRPr sz="900"/>
            </a:lvl7pPr>
            <a:lvl8pPr marL="3195358" indent="0">
              <a:buNone/>
              <a:defRPr sz="900"/>
            </a:lvl8pPr>
            <a:lvl9pPr marL="365183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C94E0-2C28-4B3A-A403-26466B95B6F8}" type="datetimeFigureOut">
              <a:rPr lang="es-MX" smtClean="0"/>
              <a:t>08/08/2019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3202-427F-4C0A-8895-42D36B9471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926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296" tIns="45648" rIns="91296" bIns="45648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16"/>
            <a:ext cx="8229600" cy="4525963"/>
          </a:xfrm>
          <a:prstGeom prst="rect">
            <a:avLst/>
          </a:prstGeom>
        </p:spPr>
        <p:txBody>
          <a:bodyPr vert="horz" lIns="91296" tIns="45648" rIns="91296" bIns="45648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296" tIns="45648" rIns="91296" bIns="4564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C94E0-2C28-4B3A-A403-26466B95B6F8}" type="datetimeFigureOut">
              <a:rPr lang="es-MX" smtClean="0"/>
              <a:t>08/08/2019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296" tIns="45648" rIns="91296" bIns="4564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296" tIns="45648" rIns="91296" bIns="4564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63202-427F-4C0A-8895-42D36B9471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4475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295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59" indent="-342359" algn="l" defTabSz="91295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780" indent="-285299" algn="l" defTabSz="912959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99" indent="-228240" algn="l" defTabSz="9129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675" indent="-228240" algn="l" defTabSz="912959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164" indent="-228240" algn="l" defTabSz="912959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641" indent="-228240" algn="l" defTabSz="9129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118" indent="-228240" algn="l" defTabSz="9129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597" indent="-228240" algn="l" defTabSz="9129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076" indent="-228240" algn="l" defTabSz="9129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29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80" algn="l" defTabSz="9129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59" algn="l" defTabSz="9129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39" algn="l" defTabSz="9129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18" algn="l" defTabSz="9129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98" algn="l" defTabSz="9129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79" algn="l" defTabSz="9129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58" algn="l" defTabSz="9129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30" algn="l" defTabSz="9129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jp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Hexágono"/>
          <p:cNvSpPr/>
          <p:nvPr/>
        </p:nvSpPr>
        <p:spPr>
          <a:xfrm>
            <a:off x="7231555" y="2640003"/>
            <a:ext cx="1670586" cy="1440161"/>
          </a:xfrm>
          <a:prstGeom prst="hexagon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Hexágono"/>
          <p:cNvSpPr/>
          <p:nvPr/>
        </p:nvSpPr>
        <p:spPr>
          <a:xfrm>
            <a:off x="4095265" y="4496421"/>
            <a:ext cx="1670586" cy="1440161"/>
          </a:xfrm>
          <a:prstGeom prst="hexagon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Hexágono"/>
          <p:cNvSpPr/>
          <p:nvPr/>
        </p:nvSpPr>
        <p:spPr>
          <a:xfrm>
            <a:off x="5696935" y="5280129"/>
            <a:ext cx="1670586" cy="1440161"/>
          </a:xfrm>
          <a:prstGeom prst="hexagon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Hexágono"/>
          <p:cNvSpPr/>
          <p:nvPr/>
        </p:nvSpPr>
        <p:spPr>
          <a:xfrm>
            <a:off x="5683493" y="3600026"/>
            <a:ext cx="1670586" cy="1440161"/>
          </a:xfrm>
          <a:prstGeom prst="hexagon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Hexágono"/>
          <p:cNvSpPr/>
          <p:nvPr/>
        </p:nvSpPr>
        <p:spPr>
          <a:xfrm>
            <a:off x="7285163" y="4383734"/>
            <a:ext cx="1670586" cy="1440161"/>
          </a:xfrm>
          <a:prstGeom prst="hexagon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2" b="20301"/>
          <a:stretch/>
        </p:blipFill>
        <p:spPr>
          <a:xfrm>
            <a:off x="251520" y="173637"/>
            <a:ext cx="2664297" cy="1100534"/>
          </a:xfrm>
          <a:prstGeom prst="rect">
            <a:avLst/>
          </a:prstGeom>
        </p:spPr>
      </p:pic>
      <p:pic>
        <p:nvPicPr>
          <p:cNvPr id="15" name="iStock_000021581293Wav4410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258810" y="7022554"/>
            <a:ext cx="609600" cy="609600"/>
          </a:xfrm>
          <a:prstGeom prst="rect">
            <a:avLst/>
          </a:prstGeom>
        </p:spPr>
      </p:pic>
      <p:sp>
        <p:nvSpPr>
          <p:cNvPr id="16" name="9 Título"/>
          <p:cNvSpPr txBox="1">
            <a:spLocks/>
          </p:cNvSpPr>
          <p:nvPr/>
        </p:nvSpPr>
        <p:spPr>
          <a:xfrm>
            <a:off x="84044" y="1808437"/>
            <a:ext cx="9089370" cy="125732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295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 Rectángulo"/>
          <p:cNvSpPr/>
          <p:nvPr/>
        </p:nvSpPr>
        <p:spPr>
          <a:xfrm>
            <a:off x="27969" y="2743892"/>
            <a:ext cx="4464496" cy="575324"/>
          </a:xfrm>
          <a:prstGeom prst="rect">
            <a:avLst/>
          </a:prstGeom>
        </p:spPr>
        <p:txBody>
          <a:bodyPr wrap="square" lIns="82080" tIns="41040" rIns="82080" bIns="41040">
            <a:spAutoFit/>
          </a:bodyPr>
          <a:lstStyle/>
          <a:p>
            <a:pPr marL="0" marR="0" lvl="0" indent="0" algn="ctr" defTabSz="9129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Región Norte</a:t>
            </a:r>
            <a:endParaRPr kumimoji="0" lang="es-MX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10 Subtítulo"/>
          <p:cNvSpPr txBox="1">
            <a:spLocks/>
          </p:cNvSpPr>
          <p:nvPr/>
        </p:nvSpPr>
        <p:spPr>
          <a:xfrm>
            <a:off x="563338" y="6142026"/>
            <a:ext cx="2040660" cy="578264"/>
          </a:xfrm>
          <a:prstGeom prst="rect">
            <a:avLst/>
          </a:prstGeom>
        </p:spPr>
        <p:txBody>
          <a:bodyPr>
            <a:normAutofit/>
          </a:bodyPr>
          <a:lstStyle>
            <a:lvl1pPr marL="342359" indent="-342359" algn="l" defTabSz="91295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780" indent="-285299" algn="l" defTabSz="91295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199" indent="-228240" algn="l" defTabSz="91295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675" indent="-228240" algn="l" defTabSz="91295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4164" indent="-228240" algn="l" defTabSz="91295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641" indent="-228240" algn="l" defTabSz="91295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7118" indent="-228240" algn="l" defTabSz="91295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3597" indent="-228240" algn="l" defTabSz="91295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0076" indent="-228240" algn="l" defTabSz="91295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R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 de agosto de 2019</a:t>
            </a:r>
            <a:endParaRPr lang="es-CR" sz="2500" dirty="0">
              <a:solidFill>
                <a:srgbClr val="7777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9506" y="3418384"/>
            <a:ext cx="2638294" cy="378982"/>
          </a:xfrm>
          <a:prstGeom prst="rect">
            <a:avLst/>
          </a:prstGeom>
        </p:spPr>
      </p:pic>
      <p:sp>
        <p:nvSpPr>
          <p:cNvPr id="13" name="1 Rectángulo"/>
          <p:cNvSpPr/>
          <p:nvPr/>
        </p:nvSpPr>
        <p:spPr>
          <a:xfrm>
            <a:off x="2572345" y="246086"/>
            <a:ext cx="7039813" cy="575324"/>
          </a:xfrm>
          <a:prstGeom prst="rect">
            <a:avLst/>
          </a:prstGeom>
        </p:spPr>
        <p:txBody>
          <a:bodyPr wrap="square" lIns="82080" tIns="41040" rIns="82080" bIns="41040">
            <a:spAutoFit/>
          </a:bodyPr>
          <a:lstStyle/>
          <a:p>
            <a:pPr marL="0" marR="0" lvl="0" indent="0" algn="ctr" defTabSz="9129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Semana de Cooperación Técnica</a:t>
            </a:r>
            <a:endParaRPr kumimoji="0" lang="es-MX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85723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numSld="999" showWhenStopped="0">
                <p:cTn id="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1768558138"/>
              </p:ext>
            </p:extLst>
          </p:nvPr>
        </p:nvGraphicFramePr>
        <p:xfrm>
          <a:off x="3287760" y="1700808"/>
          <a:ext cx="570465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8623" y="620688"/>
            <a:ext cx="8853793" cy="994622"/>
          </a:xfrm>
        </p:spPr>
        <p:txBody>
          <a:bodyPr>
            <a:normAutofit/>
          </a:bodyPr>
          <a:lstStyle/>
          <a:p>
            <a:pPr marL="514350" indent="-514350" algn="l">
              <a:buClr>
                <a:srgbClr val="FFFF00"/>
              </a:buClr>
              <a:buFont typeface="+mj-lt"/>
              <a:buAutoNum type="arabicPeriod"/>
            </a:pPr>
            <a:r>
              <a:rPr lang="es-CR" sz="2600" b="1" dirty="0" smtClean="0">
                <a:solidFill>
                  <a:srgbClr val="FFFF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¿</a:t>
            </a:r>
            <a:r>
              <a:rPr lang="es-ES" sz="2600" b="1" dirty="0" smtClean="0">
                <a:solidFill>
                  <a:srgbClr val="FFFF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Cuáles </a:t>
            </a:r>
            <a:r>
              <a:rPr lang="es-ES" sz="2600" b="1" dirty="0">
                <a:solidFill>
                  <a:srgbClr val="FFFF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son los tres principales factores que limitan la efectividad de la cooperación técnica</a:t>
            </a:r>
            <a:r>
              <a:rPr lang="es-ES" sz="2600" b="1" dirty="0" smtClean="0">
                <a:solidFill>
                  <a:srgbClr val="FFFF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?</a:t>
            </a:r>
            <a:endParaRPr lang="es-CR" sz="2600" b="1" dirty="0">
              <a:solidFill>
                <a:srgbClr val="FFFF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99" y="1988840"/>
            <a:ext cx="2830363" cy="2853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1600" y="3356992"/>
            <a:ext cx="1912389" cy="79208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1600" y="4144625"/>
            <a:ext cx="1912389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9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61300"/>
            <a:ext cx="8853793" cy="1567499"/>
          </a:xfrm>
        </p:spPr>
        <p:txBody>
          <a:bodyPr>
            <a:normAutofit/>
          </a:bodyPr>
          <a:lstStyle/>
          <a:p>
            <a:pPr algn="just">
              <a:buClr>
                <a:srgbClr val="FFFF00"/>
              </a:buClr>
            </a:pPr>
            <a:r>
              <a:rPr lang="es-ES" sz="2600" b="1" dirty="0" smtClean="0">
                <a:solidFill>
                  <a:srgbClr val="FFFF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2. ¿Qué </a:t>
            </a:r>
            <a:r>
              <a:rPr lang="es-ES" sz="2600" b="1" dirty="0">
                <a:solidFill>
                  <a:srgbClr val="FFFF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procedimientos utilizamos para identificar las demandas de cooperación técnica verdaderamente estratégicas en los países y regiones?</a:t>
            </a:r>
            <a:endParaRPr lang="es-CR" sz="2600" b="1" dirty="0">
              <a:solidFill>
                <a:srgbClr val="FFFF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2775847699"/>
              </p:ext>
            </p:extLst>
          </p:nvPr>
        </p:nvGraphicFramePr>
        <p:xfrm>
          <a:off x="3256641" y="1772816"/>
          <a:ext cx="570465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99" y="1988840"/>
            <a:ext cx="2830363" cy="2853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592" y="3401192"/>
            <a:ext cx="1945208" cy="79254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9592" y="4175797"/>
            <a:ext cx="1945208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41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726125275"/>
              </p:ext>
            </p:extLst>
          </p:nvPr>
        </p:nvGraphicFramePr>
        <p:xfrm>
          <a:off x="3256641" y="1196752"/>
          <a:ext cx="570465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61301"/>
            <a:ext cx="8853793" cy="994622"/>
          </a:xfrm>
        </p:spPr>
        <p:txBody>
          <a:bodyPr>
            <a:noAutofit/>
          </a:bodyPr>
          <a:lstStyle/>
          <a:p>
            <a:pPr algn="l">
              <a:buClr>
                <a:srgbClr val="FFFF00"/>
              </a:buClr>
            </a:pPr>
            <a:r>
              <a:rPr lang="es-ES" sz="2600" b="1" dirty="0" smtClean="0">
                <a:solidFill>
                  <a:srgbClr val="FFFF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3. ¿Cuáles </a:t>
            </a:r>
            <a:r>
              <a:rPr lang="es-ES" sz="2600" b="1" dirty="0">
                <a:solidFill>
                  <a:srgbClr val="FFFF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son los criterios, insumos y/o procedimientos que utilizamos para la selección de las demandas de cooperación técnica? </a:t>
            </a:r>
            <a:endParaRPr lang="es-CR" sz="2600" b="1" dirty="0">
              <a:solidFill>
                <a:srgbClr val="FFFF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99" y="1988840"/>
            <a:ext cx="2830363" cy="2853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0525" y="3356531"/>
            <a:ext cx="1914310" cy="79254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525" y="4134338"/>
            <a:ext cx="1914310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72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386125311"/>
              </p:ext>
            </p:extLst>
          </p:nvPr>
        </p:nvGraphicFramePr>
        <p:xfrm>
          <a:off x="3256641" y="1196752"/>
          <a:ext cx="570465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61301"/>
            <a:ext cx="8853793" cy="994622"/>
          </a:xfrm>
        </p:spPr>
        <p:txBody>
          <a:bodyPr>
            <a:normAutofit fontScale="90000"/>
          </a:bodyPr>
          <a:lstStyle/>
          <a:p>
            <a:pPr algn="l">
              <a:buClr>
                <a:srgbClr val="FFFF00"/>
              </a:buClr>
            </a:pPr>
            <a:r>
              <a:rPr lang="es-CR" sz="3100" b="1" dirty="0" smtClean="0">
                <a:solidFill>
                  <a:srgbClr val="FFFF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4. ¿</a:t>
            </a:r>
            <a:r>
              <a:rPr lang="es-ES" sz="3100" b="1" dirty="0" smtClean="0">
                <a:solidFill>
                  <a:srgbClr val="FFFF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Cómo </a:t>
            </a:r>
            <a:r>
              <a:rPr lang="es-ES" sz="3100" b="1" dirty="0">
                <a:solidFill>
                  <a:srgbClr val="FFFF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construir estrategias de cooperación técnica nacional y regional que involucren a las Oficinas, DCT y la Gerencia de Proyectos?</a:t>
            </a:r>
            <a:endParaRPr lang="es-CR" sz="3100" b="1" dirty="0">
              <a:solidFill>
                <a:srgbClr val="FFFF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99" y="1988840"/>
            <a:ext cx="2830363" cy="2853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0525" y="3356531"/>
            <a:ext cx="1914310" cy="79254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525" y="4149080"/>
            <a:ext cx="1914310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83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3081920389"/>
              </p:ext>
            </p:extLst>
          </p:nvPr>
        </p:nvGraphicFramePr>
        <p:xfrm>
          <a:off x="3256641" y="1196752"/>
          <a:ext cx="570465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61301"/>
            <a:ext cx="8853793" cy="994622"/>
          </a:xfrm>
        </p:spPr>
        <p:txBody>
          <a:bodyPr>
            <a:noAutofit/>
          </a:bodyPr>
          <a:lstStyle/>
          <a:p>
            <a:pPr algn="l">
              <a:buClr>
                <a:srgbClr val="FFFF00"/>
              </a:buClr>
            </a:pPr>
            <a:r>
              <a:rPr lang="es-CR" sz="2600" b="1" dirty="0" smtClean="0">
                <a:solidFill>
                  <a:srgbClr val="FFFF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5. ¿</a:t>
            </a:r>
            <a:r>
              <a:rPr lang="es-ES" sz="2600" b="1" dirty="0" smtClean="0">
                <a:solidFill>
                  <a:srgbClr val="FFFF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Cómo </a:t>
            </a:r>
            <a:r>
              <a:rPr lang="es-ES" sz="2600" b="1" dirty="0">
                <a:solidFill>
                  <a:srgbClr val="FFFF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construir estrategias de cooperación técnica nacional y regional que involucren a las Oficinas, DCT y la Gerencia de Proyectos?</a:t>
            </a:r>
            <a:endParaRPr lang="es-CR" sz="2600" b="1" dirty="0">
              <a:solidFill>
                <a:srgbClr val="FFFF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99" y="1988840"/>
            <a:ext cx="2830363" cy="2853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0525" y="3327365"/>
            <a:ext cx="1914310" cy="79254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525" y="4103025"/>
            <a:ext cx="1914310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95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Subtítulo"/>
          <p:cNvSpPr>
            <a:spLocks noGrp="1"/>
          </p:cNvSpPr>
          <p:nvPr>
            <p:ph type="subTitle" idx="1"/>
          </p:nvPr>
        </p:nvSpPr>
        <p:spPr>
          <a:xfrm>
            <a:off x="1639413" y="3645024"/>
            <a:ext cx="6129851" cy="1157118"/>
          </a:xfrm>
        </p:spPr>
        <p:txBody>
          <a:bodyPr>
            <a:noAutofit/>
          </a:bodyPr>
          <a:lstStyle/>
          <a:p>
            <a:r>
              <a:rPr lang="es-CR" b="1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“GRACIAS”</a:t>
            </a:r>
          </a:p>
          <a:p>
            <a:endParaRPr lang="es-CR" b="1" dirty="0" smtClean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endParaRPr lang="es-CR" sz="18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420" y="2203580"/>
            <a:ext cx="5833065" cy="8426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4999"/>
            <a:ext cx="2325425" cy="1231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7183" y="4149080"/>
            <a:ext cx="1914310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3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2162</TotalTime>
  <Words>428</Words>
  <Application>Microsoft Office PowerPoint</Application>
  <PresentationFormat>Presentación en pantalla (4:3)</PresentationFormat>
  <Paragraphs>24</Paragraphs>
  <Slides>7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Cambria</vt:lpstr>
      <vt:lpstr>Tema de Office</vt:lpstr>
      <vt:lpstr>Presentación de PowerPoint</vt:lpstr>
      <vt:lpstr>¿Cuáles son los tres principales factores que limitan la efectividad de la cooperación técnica?</vt:lpstr>
      <vt:lpstr>2. ¿Qué procedimientos utilizamos para identificar las demandas de cooperación técnica verdaderamente estratégicas en los países y regiones?</vt:lpstr>
      <vt:lpstr>3. ¿Cuáles son los criterios, insumos y/o procedimientos que utilizamos para la selección de las demandas de cooperación técnica? </vt:lpstr>
      <vt:lpstr>4. ¿Cómo construir estrategias de cooperación técnica nacional y regional que involucren a las Oficinas, DCT y la Gerencia de Proyectos?</vt:lpstr>
      <vt:lpstr>5. ¿Cómo construir estrategias de cooperación técnica nacional y regional que involucren a las Oficinas, DCT y la Gerencia de Proyectos?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Luis Ayala</dc:creator>
  <cp:lastModifiedBy>Marlen Montoya</cp:lastModifiedBy>
  <cp:revision>97</cp:revision>
  <dcterms:created xsi:type="dcterms:W3CDTF">2018-09-14T17:51:05Z</dcterms:created>
  <dcterms:modified xsi:type="dcterms:W3CDTF">2019-08-08T13:37:24Z</dcterms:modified>
</cp:coreProperties>
</file>