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6600" spc="-9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206876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262626"/>
                </a:solidFill>
                <a:latin typeface="+mj-lt"/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830C036-F818-4857-895C-AD6E9526138F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14C7407-6CF6-4108-AAEC-8D0628FC64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1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C036-F818-4857-895C-AD6E9526138F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7407-6CF6-4108-AAEC-8D0628FC64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4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C036-F818-4857-895C-AD6E9526138F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7407-6CF6-4108-AAEC-8D0628FC64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55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A4AA959-99F8-4F27-976D-6355A8A24AE6}"/>
              </a:ext>
            </a:extLst>
          </p:cNvPr>
          <p:cNvSpPr/>
          <p:nvPr userDrawn="1"/>
        </p:nvSpPr>
        <p:spPr>
          <a:xfrm>
            <a:off x="2" y="0"/>
            <a:ext cx="9143999" cy="1063756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8" y="191464"/>
            <a:ext cx="8679898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038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88295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C036-F818-4857-895C-AD6E9526138F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7407-6CF6-4108-AAEC-8D0628FC64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9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0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204209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C036-F818-4857-895C-AD6E9526138F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7407-6CF6-4108-AAEC-8D0628FC64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73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8134"/>
            <a:ext cx="3497580" cy="376732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8498" y="1998134"/>
            <a:ext cx="3497580" cy="376732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C036-F818-4857-895C-AD6E9526138F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7407-6CF6-4108-AAEC-8D0628FC64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6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40467"/>
            <a:ext cx="349758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165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53084"/>
            <a:ext cx="3497580" cy="32004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05706" y="2038435"/>
            <a:ext cx="349758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165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05706" y="2750990"/>
            <a:ext cx="3497580" cy="32004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C036-F818-4857-895C-AD6E9526138F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7407-6CF6-4108-AAEC-8D0628FC64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28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C036-F818-4857-895C-AD6E9526138F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7407-6CF6-4108-AAEC-8D0628FC64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87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C036-F818-4857-895C-AD6E9526138F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7407-6CF6-4108-AAEC-8D0628FC64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1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0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50">
                <a:solidFill>
                  <a:srgbClr val="26262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C036-F818-4857-895C-AD6E9526138F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14C7407-6CF6-4108-AAEC-8D0628FC64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6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050">
                <a:solidFill>
                  <a:srgbClr val="26262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830C036-F818-4857-895C-AD6E9526138F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14C7407-6CF6-4108-AAEC-8D0628FC64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6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11680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7830C036-F818-4857-895C-AD6E9526138F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945" y="5876413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725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014C7407-6CF6-4108-AAEC-8D0628FC64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2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4050" kern="1200" spc="-9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85000"/>
        </a:lnSpc>
        <a:spcBef>
          <a:spcPts val="975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60604" indent="-257175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411480" indent="-41148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5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17220" indent="-61722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22960" indent="-82296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0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2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3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err="1" smtClean="0"/>
              <a:t>Cronograma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C37A1AC-DC06-4EAB-84FB-9FC91823AA04}"/>
              </a:ext>
            </a:extLst>
          </p:cNvPr>
          <p:cNvGrpSpPr/>
          <p:nvPr/>
        </p:nvGrpSpPr>
        <p:grpSpPr>
          <a:xfrm>
            <a:off x="1593749" y="2011033"/>
            <a:ext cx="5841748" cy="2631336"/>
            <a:chOff x="1633635" y="1755669"/>
            <a:chExt cx="6675497" cy="1792532"/>
          </a:xfrm>
          <a:solidFill>
            <a:schemeClr val="accent6"/>
          </a:solidFill>
        </p:grpSpPr>
        <p:sp>
          <p:nvSpPr>
            <p:cNvPr id="4" name="Block Arc 3">
              <a:extLst>
                <a:ext uri="{FF2B5EF4-FFF2-40B4-BE49-F238E27FC236}">
                  <a16:creationId xmlns:a16="http://schemas.microsoft.com/office/drawing/2014/main" id="{7404369B-1133-4E23-A0AF-8F78B2B8B6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1358" y="1755669"/>
              <a:ext cx="2527774" cy="1792532"/>
            </a:xfrm>
            <a:prstGeom prst="blockArc">
              <a:avLst>
                <a:gd name="adj1" fmla="val 16127381"/>
                <a:gd name="adj2" fmla="val 5493417"/>
                <a:gd name="adj3" fmla="val 266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5"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F2C7588-7C67-48DB-AF40-ADDE003C852F}"/>
                </a:ext>
              </a:extLst>
            </p:cNvPr>
            <p:cNvSpPr/>
            <p:nvPr/>
          </p:nvSpPr>
          <p:spPr>
            <a:xfrm>
              <a:off x="1633635" y="1755670"/>
              <a:ext cx="5480107" cy="4930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5">
                <a:solidFill>
                  <a:schemeClr val="tx1"/>
                </a:solidFill>
              </a:endParaRPr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FAABF57-EE09-4BC9-B25B-7A1A92E3620F}"/>
              </a:ext>
            </a:extLst>
          </p:cNvPr>
          <p:cNvSpPr/>
          <p:nvPr/>
        </p:nvSpPr>
        <p:spPr>
          <a:xfrm>
            <a:off x="1310217" y="1764259"/>
            <a:ext cx="567063" cy="56706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5EAF4BA-5B2E-4707-9DE0-D79A96A8D235}"/>
              </a:ext>
            </a:extLst>
          </p:cNvPr>
          <p:cNvSpPr/>
          <p:nvPr/>
        </p:nvSpPr>
        <p:spPr>
          <a:xfrm>
            <a:off x="4394443" y="1762346"/>
            <a:ext cx="567063" cy="56706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52507EF-056A-49AF-9E45-B034A2DCBDF5}"/>
              </a:ext>
            </a:extLst>
          </p:cNvPr>
          <p:cNvSpPr/>
          <p:nvPr/>
        </p:nvSpPr>
        <p:spPr>
          <a:xfrm>
            <a:off x="7069189" y="2959658"/>
            <a:ext cx="567063" cy="56706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>
              <a:solidFill>
                <a:schemeClr val="tx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1B0F27F-1BD0-4BDE-89B3-43D032562DA3}"/>
              </a:ext>
            </a:extLst>
          </p:cNvPr>
          <p:cNvSpPr/>
          <p:nvPr/>
        </p:nvSpPr>
        <p:spPr>
          <a:xfrm>
            <a:off x="5570639" y="4317927"/>
            <a:ext cx="567063" cy="56706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3DDCFC1-2966-4E07-AFA6-6900CE570604}"/>
              </a:ext>
            </a:extLst>
          </p:cNvPr>
          <p:cNvGrpSpPr/>
          <p:nvPr/>
        </p:nvGrpSpPr>
        <p:grpSpPr>
          <a:xfrm>
            <a:off x="2796323" y="1847879"/>
            <a:ext cx="326308" cy="326308"/>
            <a:chOff x="1547664" y="3147814"/>
            <a:chExt cx="720080" cy="72008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78F8E30-0EB4-4F7F-9306-C4589EDA0364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5">
                <a:solidFill>
                  <a:schemeClr val="tx1"/>
                </a:solidFill>
              </a:endParaRPr>
            </a:p>
          </p:txBody>
        </p:sp>
        <p:sp>
          <p:nvSpPr>
            <p:cNvPr id="14" name="Chevron 50">
              <a:extLst>
                <a:ext uri="{FF2B5EF4-FFF2-40B4-BE49-F238E27FC236}">
                  <a16:creationId xmlns:a16="http://schemas.microsoft.com/office/drawing/2014/main" id="{7F6A5F9E-9A59-4E71-86BF-AAC095CAD615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5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F7B4DD9-A69F-4659-8E39-079ABBCB3EAB}"/>
              </a:ext>
            </a:extLst>
          </p:cNvPr>
          <p:cNvGrpSpPr/>
          <p:nvPr/>
        </p:nvGrpSpPr>
        <p:grpSpPr>
          <a:xfrm>
            <a:off x="6233318" y="1911063"/>
            <a:ext cx="326308" cy="326308"/>
            <a:chOff x="1547664" y="3147814"/>
            <a:chExt cx="720080" cy="72008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434D46B-4E73-42AC-B60A-0F0C8C6EE947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5" dirty="0">
                <a:solidFill>
                  <a:schemeClr val="tx1"/>
                </a:solidFill>
              </a:endParaRPr>
            </a:p>
          </p:txBody>
        </p:sp>
        <p:sp>
          <p:nvSpPr>
            <p:cNvPr id="17" name="Chevron 53">
              <a:extLst>
                <a:ext uri="{FF2B5EF4-FFF2-40B4-BE49-F238E27FC236}">
                  <a16:creationId xmlns:a16="http://schemas.microsoft.com/office/drawing/2014/main" id="{DF6D00A4-72A2-43F8-B5B2-575FAAB945E8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5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F3C3C2E-1D4F-46C7-B21B-690A35E1E7CF}"/>
              </a:ext>
            </a:extLst>
          </p:cNvPr>
          <p:cNvGrpSpPr/>
          <p:nvPr/>
        </p:nvGrpSpPr>
        <p:grpSpPr>
          <a:xfrm rot="10800000">
            <a:off x="6166311" y="4451121"/>
            <a:ext cx="326308" cy="326308"/>
            <a:chOff x="1547664" y="3147814"/>
            <a:chExt cx="720080" cy="72008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C707CAF-9876-42A5-A10B-B5C190FA959F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5" dirty="0">
                <a:solidFill>
                  <a:schemeClr val="tx1"/>
                </a:solidFill>
              </a:endParaRPr>
            </a:p>
          </p:txBody>
        </p:sp>
        <p:sp>
          <p:nvSpPr>
            <p:cNvPr id="20" name="Chevron 56">
              <a:extLst>
                <a:ext uri="{FF2B5EF4-FFF2-40B4-BE49-F238E27FC236}">
                  <a16:creationId xmlns:a16="http://schemas.microsoft.com/office/drawing/2014/main" id="{AD030928-2888-4717-8C4A-41483CA27DDA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5">
                <a:solidFill>
                  <a:schemeClr val="bg1"/>
                </a:solidFill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31041E32-F31D-4581-8211-49D6F4E12917}"/>
              </a:ext>
            </a:extLst>
          </p:cNvPr>
          <p:cNvSpPr txBox="1"/>
          <p:nvPr/>
        </p:nvSpPr>
        <p:spPr>
          <a:xfrm>
            <a:off x="803848" y="2396567"/>
            <a:ext cx="161515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Etapa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I</a:t>
            </a:r>
            <a:r>
              <a:rPr lang="es-C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s-CR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– Actualización de la oferta de Cooperación Técnica</a:t>
            </a:r>
            <a:endParaRPr lang="en-US" altLang="ko-KR" sz="14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4" name="TextBox 25">
            <a:extLst>
              <a:ext uri="{FF2B5EF4-FFF2-40B4-BE49-F238E27FC236}">
                <a16:creationId xmlns:a16="http://schemas.microsoft.com/office/drawing/2014/main" id="{31041E32-F31D-4581-8211-49D6F4E12917}"/>
              </a:ext>
            </a:extLst>
          </p:cNvPr>
          <p:cNvSpPr txBox="1"/>
          <p:nvPr/>
        </p:nvSpPr>
        <p:spPr>
          <a:xfrm>
            <a:off x="759372" y="3614616"/>
            <a:ext cx="1784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Finalizada</a:t>
            </a:r>
            <a:endParaRPr lang="en-US" altLang="ko-KR" sz="14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TextBox 25">
            <a:extLst>
              <a:ext uri="{FF2B5EF4-FFF2-40B4-BE49-F238E27FC236}">
                <a16:creationId xmlns:a16="http://schemas.microsoft.com/office/drawing/2014/main" id="{31041E32-F31D-4581-8211-49D6F4E12917}"/>
              </a:ext>
            </a:extLst>
          </p:cNvPr>
          <p:cNvSpPr txBox="1"/>
          <p:nvPr/>
        </p:nvSpPr>
        <p:spPr>
          <a:xfrm>
            <a:off x="3957456" y="2390151"/>
            <a:ext cx="14386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Etapa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II</a:t>
            </a:r>
            <a:r>
              <a:rPr lang="es-CR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– </a:t>
            </a:r>
            <a:r>
              <a:rPr lang="es-MX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Identificación y formulación preliminar de las demandas de CT </a:t>
            </a:r>
            <a:endParaRPr lang="en-US" altLang="ko-KR" sz="14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6" name="TextBox 25">
            <a:extLst>
              <a:ext uri="{FF2B5EF4-FFF2-40B4-BE49-F238E27FC236}">
                <a16:creationId xmlns:a16="http://schemas.microsoft.com/office/drawing/2014/main" id="{31041E32-F31D-4581-8211-49D6F4E12917}"/>
              </a:ext>
            </a:extLst>
          </p:cNvPr>
          <p:cNvSpPr txBox="1"/>
          <p:nvPr/>
        </p:nvSpPr>
        <p:spPr>
          <a:xfrm>
            <a:off x="7513809" y="2932932"/>
            <a:ext cx="14386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Etapa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III</a:t>
            </a:r>
            <a:r>
              <a:rPr lang="es-CR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– </a:t>
            </a:r>
            <a:r>
              <a:rPr lang="es-MX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Selección y priorización de las acciones de cooperación técnica </a:t>
            </a:r>
            <a:endParaRPr lang="en-US" altLang="ko-KR" sz="14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8" name="TextBox 25">
            <a:extLst>
              <a:ext uri="{FF2B5EF4-FFF2-40B4-BE49-F238E27FC236}">
                <a16:creationId xmlns:a16="http://schemas.microsoft.com/office/drawing/2014/main" id="{31041E32-F31D-4581-8211-49D6F4E12917}"/>
              </a:ext>
            </a:extLst>
          </p:cNvPr>
          <p:cNvSpPr txBox="1"/>
          <p:nvPr/>
        </p:nvSpPr>
        <p:spPr>
          <a:xfrm>
            <a:off x="3474779" y="4686874"/>
            <a:ext cx="20652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Etapa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IV</a:t>
            </a:r>
            <a:r>
              <a:rPr lang="es-CR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– </a:t>
            </a:r>
            <a:r>
              <a:rPr lang="es-MX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Elaboración de documento con acción de cooperación técnica y programación</a:t>
            </a:r>
            <a:endParaRPr lang="en-US" altLang="ko-KR" sz="14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9" name="Rectángulo 48"/>
          <p:cNvSpPr/>
          <p:nvPr/>
        </p:nvSpPr>
        <p:spPr>
          <a:xfrm>
            <a:off x="4048365" y="3520712"/>
            <a:ext cx="1456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solidFill>
                  <a:srgbClr val="222222"/>
                </a:solidFill>
              </a:rPr>
              <a:t>25 de octubre a 8 de noviembre</a:t>
            </a:r>
            <a:endParaRPr lang="en-US" sz="1400" dirty="0"/>
          </a:p>
        </p:txBody>
      </p:sp>
      <p:sp>
        <p:nvSpPr>
          <p:cNvPr id="50" name="Rectángulo 49"/>
          <p:cNvSpPr/>
          <p:nvPr/>
        </p:nvSpPr>
        <p:spPr>
          <a:xfrm>
            <a:off x="7604704" y="4596410"/>
            <a:ext cx="1217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solidFill>
                  <a:srgbClr val="222222"/>
                </a:solidFill>
              </a:rPr>
              <a:t>11 a 15 de </a:t>
            </a:r>
            <a:r>
              <a:rPr lang="es-MX" sz="1400" dirty="0" smtClean="0">
                <a:solidFill>
                  <a:srgbClr val="222222"/>
                </a:solidFill>
              </a:rPr>
              <a:t>noviembre</a:t>
            </a:r>
            <a:endParaRPr lang="en-US" sz="1400" dirty="0"/>
          </a:p>
        </p:txBody>
      </p:sp>
      <p:sp>
        <p:nvSpPr>
          <p:cNvPr id="51" name="Rectángulo 50"/>
          <p:cNvSpPr/>
          <p:nvPr/>
        </p:nvSpPr>
        <p:spPr>
          <a:xfrm>
            <a:off x="3767244" y="5660240"/>
            <a:ext cx="1456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solidFill>
                  <a:srgbClr val="222222"/>
                </a:solidFill>
              </a:rPr>
              <a:t>18 de noviembre a 6 de diciembre </a:t>
            </a:r>
            <a:endParaRPr lang="en-US" sz="1400" dirty="0"/>
          </a:p>
        </p:txBody>
      </p:sp>
      <p:sp>
        <p:nvSpPr>
          <p:cNvPr id="52" name="Flecha curvada hacia la derecha 51"/>
          <p:cNvSpPr/>
          <p:nvPr/>
        </p:nvSpPr>
        <p:spPr>
          <a:xfrm>
            <a:off x="725536" y="3136866"/>
            <a:ext cx="313246" cy="625880"/>
          </a:xfrm>
          <a:prstGeom prst="curv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Flecha curvada hacia la derecha 52"/>
          <p:cNvSpPr/>
          <p:nvPr/>
        </p:nvSpPr>
        <p:spPr>
          <a:xfrm>
            <a:off x="3644210" y="3049910"/>
            <a:ext cx="313246" cy="62588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Flecha curvada hacia la derecha 53"/>
          <p:cNvSpPr/>
          <p:nvPr/>
        </p:nvSpPr>
        <p:spPr>
          <a:xfrm>
            <a:off x="3330964" y="5318222"/>
            <a:ext cx="313246" cy="625880"/>
          </a:xfrm>
          <a:prstGeom prst="curv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Flecha curvada hacia la derecha 54"/>
          <p:cNvSpPr/>
          <p:nvPr/>
        </p:nvSpPr>
        <p:spPr>
          <a:xfrm>
            <a:off x="7278874" y="4151549"/>
            <a:ext cx="313246" cy="625880"/>
          </a:xfrm>
          <a:prstGeom prst="curv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7179115" y="3095965"/>
            <a:ext cx="334694" cy="30200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7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1467478" y="1885185"/>
            <a:ext cx="282013" cy="278428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Round Same Side Corner Rectangle 6">
            <a:extLst>
              <a:ext uri="{FF2B5EF4-FFF2-40B4-BE49-F238E27FC236}">
                <a16:creationId xmlns:a16="http://schemas.microsoft.com/office/drawing/2014/main" id="{11207448-F26A-4EF1-8764-2D6798600849}"/>
              </a:ext>
            </a:extLst>
          </p:cNvPr>
          <p:cNvSpPr/>
          <p:nvPr/>
        </p:nvSpPr>
        <p:spPr>
          <a:xfrm rot="2700000">
            <a:off x="4601987" y="1795994"/>
            <a:ext cx="149596" cy="479821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5652564" y="4442538"/>
            <a:ext cx="435434" cy="32498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4053946495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a">
  <a:themeElements>
    <a:clrScheme name="Metropolitan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Metrópoli</Template>
  <TotalTime>2</TotalTime>
  <Words>68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Calibri Light</vt:lpstr>
      <vt:lpstr>Metropolitana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Priscila Zúñiga</dc:creator>
  <cp:lastModifiedBy>Priscila Zúñiga</cp:lastModifiedBy>
  <cp:revision>1</cp:revision>
  <dcterms:created xsi:type="dcterms:W3CDTF">2019-10-25T21:01:19Z</dcterms:created>
  <dcterms:modified xsi:type="dcterms:W3CDTF">2019-10-25T21:03:23Z</dcterms:modified>
</cp:coreProperties>
</file>