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89" d="100"/>
          <a:sy n="89" d="100"/>
        </p:scale>
        <p:origin x="108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2628" y="770467"/>
            <a:ext cx="8086725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000" spc="-120" baseline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0634" y="4198409"/>
            <a:ext cx="6921151" cy="1645920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rgbClr val="262626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fld id="{9AA8C5FF-FD8C-4C8B-8C5C-9CA75D526B86}" type="datetimeFigureOut">
              <a:rPr lang="en-US" smtClean="0"/>
              <a:t>10/25/2019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024C0CB9-2AA7-4187-BF2F-45D519DFBE8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0933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8C5FF-FD8C-4C8B-8C5C-9CA75D526B86}" type="datetimeFigureOut">
              <a:rPr lang="en-US" smtClean="0"/>
              <a:t>10/25/2019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C0CB9-2AA7-4187-BF2F-45D519DFBE8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018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7963" y="695325"/>
            <a:ext cx="1971675" cy="48006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644" y="714376"/>
            <a:ext cx="5800725" cy="5400675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8C5FF-FD8C-4C8B-8C5C-9CA75D526B86}" type="datetimeFigureOut">
              <a:rPr lang="en-US" smtClean="0"/>
              <a:t>10/25/2019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C0CB9-2AA7-4187-BF2F-45D519DFBE8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7768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9A4AA959-99F8-4F27-976D-6355A8A24AE6}"/>
              </a:ext>
            </a:extLst>
          </p:cNvPr>
          <p:cNvSpPr/>
          <p:nvPr userDrawn="1"/>
        </p:nvSpPr>
        <p:spPr>
          <a:xfrm>
            <a:off x="2" y="0"/>
            <a:ext cx="9143999" cy="1063756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70000"/>
                </a:schemeClr>
              </a:gs>
              <a:gs pos="100000">
                <a:schemeClr val="accent2">
                  <a:alpha val="70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2" name="Text Placeholder 9">
            <a:extLst>
              <a:ext uri="{FF2B5EF4-FFF2-40B4-BE49-F238E27FC236}">
                <a16:creationId xmlns:a16="http://schemas.microsoft.com/office/drawing/2014/main" id="{23DE32A5-6181-4C51-AD5C-3F1A448478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42648" y="191464"/>
            <a:ext cx="8679898" cy="72424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038" b="0" baseline="0">
                <a:solidFill>
                  <a:schemeClr val="bg1"/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</p:spTree>
    <p:extLst>
      <p:ext uri="{BB962C8B-B14F-4D97-AF65-F5344CB8AC3E}">
        <p14:creationId xmlns:p14="http://schemas.microsoft.com/office/powerpoint/2010/main" val="10139445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8C5FF-FD8C-4C8B-8C5C-9CA75D526B86}" type="datetimeFigureOut">
              <a:rPr lang="en-US" smtClean="0"/>
              <a:t>10/25/2019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C0CB9-2AA7-4187-BF2F-45D519DFBE8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87946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2628" y="767419"/>
            <a:ext cx="8085582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000" b="0" baseline="0">
                <a:solidFill>
                  <a:schemeClr val="accent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0634" y="4187275"/>
            <a:ext cx="6919722" cy="1645920"/>
          </a:xfrm>
        </p:spPr>
        <p:txBody>
          <a:bodyPr anchor="t">
            <a:normAutofit/>
          </a:bodyPr>
          <a:lstStyle>
            <a:lvl1pPr marL="0" indent="0">
              <a:buNone/>
              <a:defRPr sz="28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8C5FF-FD8C-4C8B-8C5C-9CA75D526B86}" type="datetimeFigureOut">
              <a:rPr lang="en-US" smtClean="0"/>
              <a:t>10/25/2019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C0CB9-2AA7-4187-BF2F-45D519DFBE8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1823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7492" y="1993392"/>
            <a:ext cx="3806190" cy="3767328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7738" y="1993392"/>
            <a:ext cx="3806190" cy="3767328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8C5FF-FD8C-4C8B-8C5C-9CA75D526B86}" type="datetimeFigureOut">
              <a:rPr lang="en-US" smtClean="0"/>
              <a:t>10/25/2019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C0CB9-2AA7-4187-BF2F-45D519DFBE8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16767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7492" y="2032000"/>
            <a:ext cx="3806190" cy="72340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7492" y="2736150"/>
            <a:ext cx="3806190" cy="32004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66310" y="2029968"/>
            <a:ext cx="3806190" cy="722376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 cap="all" baseline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66310" y="2734056"/>
            <a:ext cx="3806190" cy="32004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8C5FF-FD8C-4C8B-8C5C-9CA75D526B86}" type="datetimeFigureOut">
              <a:rPr lang="en-US" smtClean="0"/>
              <a:t>10/25/2019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C0CB9-2AA7-4187-BF2F-45D519DFBE8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4873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8C5FF-FD8C-4C8B-8C5C-9CA75D526B86}" type="datetimeFigureOut">
              <a:rPr lang="en-US" smtClean="0"/>
              <a:t>10/25/2019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C0CB9-2AA7-4187-BF2F-45D519DFBE8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87605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8C5FF-FD8C-4C8B-8C5C-9CA75D526B86}" type="datetimeFigureOut">
              <a:rPr lang="en-US" smtClean="0"/>
              <a:t>10/25/2019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C0CB9-2AA7-4187-BF2F-45D519DFBE8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1533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715000" y="0"/>
            <a:ext cx="3429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6196053" y="542282"/>
            <a:ext cx="253746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360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" y="762000"/>
            <a:ext cx="4572000" cy="4572000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06987" y="2511813"/>
            <a:ext cx="254889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500">
                <a:solidFill>
                  <a:srgbClr val="40404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8C5FF-FD8C-4C8B-8C5C-9CA75D526B86}" type="datetimeFigureOut">
              <a:rPr lang="en-US" smtClean="0"/>
              <a:t>10/25/2019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024C0CB9-2AA7-4187-BF2F-45D519DFBE8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0739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6918" y="5418668"/>
            <a:ext cx="8085582" cy="613283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9144000" cy="5330952"/>
          </a:xfrm>
          <a:solidFill>
            <a:schemeClr val="accent1">
              <a:lumMod val="20000"/>
              <a:lumOff val="8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rgbClr val="4D4D4D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7492" y="5909735"/>
            <a:ext cx="6922008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spcBef>
                <a:spcPts val="1200"/>
              </a:spcBef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fld id="{9AA8C5FF-FD8C-4C8B-8C5C-9CA75D526B86}" type="datetimeFigureOut">
              <a:rPr lang="en-US" smtClean="0"/>
              <a:t>10/25/2019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024C0CB9-2AA7-4187-BF2F-45D519DFBE8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79013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2919" y="499533"/>
            <a:ext cx="8079581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7206" y="1993393"/>
            <a:ext cx="8065294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4350" y="6412447"/>
            <a:ext cx="30861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75000"/>
                  </a:schemeClr>
                </a:solidFill>
              </a:defRPr>
            </a:lvl1pPr>
          </a:lstStyle>
          <a:p>
            <a:fld id="{9AA8C5FF-FD8C-4C8B-8C5C-9CA75D526B86}" type="datetimeFigureOut">
              <a:rPr lang="en-US" smtClean="0"/>
              <a:t>10/25/2019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4350" y="6554697"/>
            <a:ext cx="37719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41193" y="5829748"/>
            <a:ext cx="219456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0" b="0">
                <a:ln>
                  <a:noFill/>
                </a:ln>
                <a:solidFill>
                  <a:schemeClr val="accent1">
                    <a:alpha val="20000"/>
                  </a:schemeClr>
                </a:solidFill>
                <a:latin typeface="+mj-lt"/>
              </a:defRPr>
            </a:lvl1pPr>
          </a:lstStyle>
          <a:p>
            <a:fld id="{024C0CB9-2AA7-4187-BF2F-45D519DFBE8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2596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274320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06381AD-4C2B-4745-99B1-0BBCE6131A7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/>
              <a:t>Delivery Dates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5C37A1AC-DC06-4EAB-84FB-9FC91823AA04}"/>
              </a:ext>
            </a:extLst>
          </p:cNvPr>
          <p:cNvGrpSpPr/>
          <p:nvPr/>
        </p:nvGrpSpPr>
        <p:grpSpPr>
          <a:xfrm>
            <a:off x="1593749" y="2011033"/>
            <a:ext cx="5841748" cy="2631336"/>
            <a:chOff x="1633635" y="1755669"/>
            <a:chExt cx="6675497" cy="1792532"/>
          </a:xfrm>
          <a:solidFill>
            <a:schemeClr val="accent6"/>
          </a:solidFill>
        </p:grpSpPr>
        <p:sp>
          <p:nvSpPr>
            <p:cNvPr id="4" name="Block Arc 3">
              <a:extLst>
                <a:ext uri="{FF2B5EF4-FFF2-40B4-BE49-F238E27FC236}">
                  <a16:creationId xmlns:a16="http://schemas.microsoft.com/office/drawing/2014/main" id="{7404369B-1133-4E23-A0AF-8F78B2B8B6C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781358" y="1755669"/>
              <a:ext cx="2527774" cy="1792532"/>
            </a:xfrm>
            <a:prstGeom prst="blockArc">
              <a:avLst>
                <a:gd name="adj1" fmla="val 16127381"/>
                <a:gd name="adj2" fmla="val 5493417"/>
                <a:gd name="adj3" fmla="val 266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025">
                <a:solidFill>
                  <a:schemeClr val="tx1"/>
                </a:solidFill>
              </a:endParaRPr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9F2C7588-7C67-48DB-AF40-ADDE003C852F}"/>
                </a:ext>
              </a:extLst>
            </p:cNvPr>
            <p:cNvSpPr/>
            <p:nvPr/>
          </p:nvSpPr>
          <p:spPr>
            <a:xfrm>
              <a:off x="1633635" y="1755670"/>
              <a:ext cx="5480107" cy="4930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025">
                <a:solidFill>
                  <a:schemeClr val="tx1"/>
                </a:solidFill>
              </a:endParaRPr>
            </a:p>
          </p:txBody>
        </p:sp>
      </p:grp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FFAABF57-EE09-4BC9-B25B-7A1A92E3620F}"/>
              </a:ext>
            </a:extLst>
          </p:cNvPr>
          <p:cNvSpPr/>
          <p:nvPr/>
        </p:nvSpPr>
        <p:spPr>
          <a:xfrm>
            <a:off x="1310217" y="1764259"/>
            <a:ext cx="567063" cy="567063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025">
              <a:solidFill>
                <a:schemeClr val="tx1"/>
              </a:solidFill>
            </a:endParaRP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05EAF4BA-5B2E-4707-9DE0-D79A96A8D235}"/>
              </a:ext>
            </a:extLst>
          </p:cNvPr>
          <p:cNvSpPr/>
          <p:nvPr/>
        </p:nvSpPr>
        <p:spPr>
          <a:xfrm>
            <a:off x="4394443" y="1762346"/>
            <a:ext cx="567063" cy="567063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025">
              <a:solidFill>
                <a:schemeClr val="tx1"/>
              </a:solidFill>
            </a:endParaRP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452507EF-056A-49AF-9E45-B034A2DCBDF5}"/>
              </a:ext>
            </a:extLst>
          </p:cNvPr>
          <p:cNvSpPr/>
          <p:nvPr/>
        </p:nvSpPr>
        <p:spPr>
          <a:xfrm>
            <a:off x="7069189" y="2959658"/>
            <a:ext cx="567063" cy="567063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025">
              <a:solidFill>
                <a:schemeClr val="tx1"/>
              </a:solidFill>
            </a:endParaRP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B1B0F27F-1BD0-4BDE-89B3-43D032562DA3}"/>
              </a:ext>
            </a:extLst>
          </p:cNvPr>
          <p:cNvSpPr/>
          <p:nvPr/>
        </p:nvSpPr>
        <p:spPr>
          <a:xfrm>
            <a:off x="5570639" y="4317927"/>
            <a:ext cx="567063" cy="567063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025">
              <a:solidFill>
                <a:schemeClr val="tx1"/>
              </a:solidFill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53DDCFC1-2966-4E07-AFA6-6900CE570604}"/>
              </a:ext>
            </a:extLst>
          </p:cNvPr>
          <p:cNvGrpSpPr/>
          <p:nvPr/>
        </p:nvGrpSpPr>
        <p:grpSpPr>
          <a:xfrm>
            <a:off x="2796323" y="1847879"/>
            <a:ext cx="326308" cy="326308"/>
            <a:chOff x="1547664" y="3147814"/>
            <a:chExt cx="720080" cy="720080"/>
          </a:xfrm>
        </p:grpSpPr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178F8E30-0EB4-4F7F-9306-C4589EDA0364}"/>
                </a:ext>
              </a:extLst>
            </p:cNvPr>
            <p:cNvSpPr/>
            <p:nvPr/>
          </p:nvSpPr>
          <p:spPr>
            <a:xfrm>
              <a:off x="1547664" y="3147814"/>
              <a:ext cx="720080" cy="720080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025">
                <a:solidFill>
                  <a:schemeClr val="tx1"/>
                </a:solidFill>
              </a:endParaRPr>
            </a:p>
          </p:txBody>
        </p:sp>
        <p:sp>
          <p:nvSpPr>
            <p:cNvPr id="14" name="Chevron 50">
              <a:extLst>
                <a:ext uri="{FF2B5EF4-FFF2-40B4-BE49-F238E27FC236}">
                  <a16:creationId xmlns:a16="http://schemas.microsoft.com/office/drawing/2014/main" id="{7F6A5F9E-9A59-4E71-86BF-AAC095CAD615}"/>
                </a:ext>
              </a:extLst>
            </p:cNvPr>
            <p:cNvSpPr/>
            <p:nvPr/>
          </p:nvSpPr>
          <p:spPr>
            <a:xfrm>
              <a:off x="1741237" y="3312127"/>
              <a:ext cx="391455" cy="391455"/>
            </a:xfrm>
            <a:prstGeom prst="chevron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025">
                <a:solidFill>
                  <a:schemeClr val="bg1"/>
                </a:solidFill>
              </a:endParaRP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BF7B4DD9-A69F-4659-8E39-079ABBCB3EAB}"/>
              </a:ext>
            </a:extLst>
          </p:cNvPr>
          <p:cNvGrpSpPr/>
          <p:nvPr/>
        </p:nvGrpSpPr>
        <p:grpSpPr>
          <a:xfrm>
            <a:off x="6233318" y="1911063"/>
            <a:ext cx="326308" cy="326308"/>
            <a:chOff x="1547664" y="3147814"/>
            <a:chExt cx="720080" cy="720080"/>
          </a:xfrm>
        </p:grpSpPr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6434D46B-4E73-42AC-B60A-0F0C8C6EE947}"/>
                </a:ext>
              </a:extLst>
            </p:cNvPr>
            <p:cNvSpPr/>
            <p:nvPr/>
          </p:nvSpPr>
          <p:spPr>
            <a:xfrm>
              <a:off x="1547664" y="3147814"/>
              <a:ext cx="720080" cy="7200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025" dirty="0">
                <a:solidFill>
                  <a:schemeClr val="tx1"/>
                </a:solidFill>
              </a:endParaRPr>
            </a:p>
          </p:txBody>
        </p:sp>
        <p:sp>
          <p:nvSpPr>
            <p:cNvPr id="17" name="Chevron 53">
              <a:extLst>
                <a:ext uri="{FF2B5EF4-FFF2-40B4-BE49-F238E27FC236}">
                  <a16:creationId xmlns:a16="http://schemas.microsoft.com/office/drawing/2014/main" id="{DF6D00A4-72A2-43F8-B5B2-575FAAB945E8}"/>
                </a:ext>
              </a:extLst>
            </p:cNvPr>
            <p:cNvSpPr/>
            <p:nvPr/>
          </p:nvSpPr>
          <p:spPr>
            <a:xfrm>
              <a:off x="1741237" y="3312127"/>
              <a:ext cx="391455" cy="391455"/>
            </a:xfrm>
            <a:prstGeom prst="chevron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025">
                <a:solidFill>
                  <a:schemeClr val="bg1"/>
                </a:solidFill>
              </a:endParaRP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DF3C3C2E-1D4F-46C7-B21B-690A35E1E7CF}"/>
              </a:ext>
            </a:extLst>
          </p:cNvPr>
          <p:cNvGrpSpPr/>
          <p:nvPr/>
        </p:nvGrpSpPr>
        <p:grpSpPr>
          <a:xfrm rot="10800000">
            <a:off x="6166311" y="4451121"/>
            <a:ext cx="326308" cy="326308"/>
            <a:chOff x="1547664" y="3147814"/>
            <a:chExt cx="720080" cy="720080"/>
          </a:xfrm>
        </p:grpSpPr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9C707CAF-9876-42A5-A10B-B5C190FA959F}"/>
                </a:ext>
              </a:extLst>
            </p:cNvPr>
            <p:cNvSpPr/>
            <p:nvPr/>
          </p:nvSpPr>
          <p:spPr>
            <a:xfrm>
              <a:off x="1547664" y="3147814"/>
              <a:ext cx="720080" cy="72008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025" dirty="0">
                <a:solidFill>
                  <a:schemeClr val="tx1"/>
                </a:solidFill>
              </a:endParaRPr>
            </a:p>
          </p:txBody>
        </p:sp>
        <p:sp>
          <p:nvSpPr>
            <p:cNvPr id="20" name="Chevron 56">
              <a:extLst>
                <a:ext uri="{FF2B5EF4-FFF2-40B4-BE49-F238E27FC236}">
                  <a16:creationId xmlns:a16="http://schemas.microsoft.com/office/drawing/2014/main" id="{AD030928-2888-4717-8C4A-41483CA27DDA}"/>
                </a:ext>
              </a:extLst>
            </p:cNvPr>
            <p:cNvSpPr/>
            <p:nvPr/>
          </p:nvSpPr>
          <p:spPr>
            <a:xfrm>
              <a:off x="1741237" y="3312127"/>
              <a:ext cx="391455" cy="391455"/>
            </a:xfrm>
            <a:prstGeom prst="chevron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025">
                <a:solidFill>
                  <a:schemeClr val="bg1"/>
                </a:solidFill>
              </a:endParaRPr>
            </a:p>
          </p:txBody>
        </p:sp>
      </p:grpSp>
      <p:sp>
        <p:nvSpPr>
          <p:cNvPr id="26" name="TextBox 25">
            <a:extLst>
              <a:ext uri="{FF2B5EF4-FFF2-40B4-BE49-F238E27FC236}">
                <a16:creationId xmlns:a16="http://schemas.microsoft.com/office/drawing/2014/main" id="{31041E32-F31D-4581-8211-49D6F4E12917}"/>
              </a:ext>
            </a:extLst>
          </p:cNvPr>
          <p:cNvSpPr txBox="1"/>
          <p:nvPr/>
        </p:nvSpPr>
        <p:spPr>
          <a:xfrm>
            <a:off x="803848" y="2396567"/>
            <a:ext cx="161515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Stage I</a:t>
            </a:r>
            <a:r>
              <a:rPr lang="es-CR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s-CR" altLang="ko-KR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– </a:t>
            </a:r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Update on technical cooperation offer </a:t>
            </a:r>
          </a:p>
        </p:txBody>
      </p:sp>
      <p:sp>
        <p:nvSpPr>
          <p:cNvPr id="44" name="TextBox 25">
            <a:extLst>
              <a:ext uri="{FF2B5EF4-FFF2-40B4-BE49-F238E27FC236}">
                <a16:creationId xmlns:a16="http://schemas.microsoft.com/office/drawing/2014/main" id="{31041E32-F31D-4581-8211-49D6F4E12917}"/>
              </a:ext>
            </a:extLst>
          </p:cNvPr>
          <p:cNvSpPr txBox="1"/>
          <p:nvPr/>
        </p:nvSpPr>
        <p:spPr>
          <a:xfrm>
            <a:off x="759372" y="3614616"/>
            <a:ext cx="178420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R" altLang="ko-KR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Stage</a:t>
            </a:r>
            <a:r>
              <a:rPr lang="es-CR" altLang="ko-K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s-CR" altLang="ko-KR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completed</a:t>
            </a:r>
            <a:endParaRPr lang="en-US" altLang="ko-KR" sz="1400" dirty="0" smtClean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45" name="TextBox 25">
            <a:extLst>
              <a:ext uri="{FF2B5EF4-FFF2-40B4-BE49-F238E27FC236}">
                <a16:creationId xmlns:a16="http://schemas.microsoft.com/office/drawing/2014/main" id="{31041E32-F31D-4581-8211-49D6F4E12917}"/>
              </a:ext>
            </a:extLst>
          </p:cNvPr>
          <p:cNvSpPr txBox="1"/>
          <p:nvPr/>
        </p:nvSpPr>
        <p:spPr>
          <a:xfrm>
            <a:off x="3957456" y="2390151"/>
            <a:ext cx="1695108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Stage II</a:t>
            </a:r>
            <a:r>
              <a:rPr lang="es-CR" altLang="ko-KR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– </a:t>
            </a:r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Identification and preliminary formulation of the demands of technical cooperation</a:t>
            </a:r>
          </a:p>
          <a:p>
            <a:pPr algn="ctr"/>
            <a:endParaRPr lang="en-US" altLang="ko-KR" sz="1400" b="1" dirty="0" smtClean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46" name="TextBox 25">
            <a:extLst>
              <a:ext uri="{FF2B5EF4-FFF2-40B4-BE49-F238E27FC236}">
                <a16:creationId xmlns:a16="http://schemas.microsoft.com/office/drawing/2014/main" id="{31041E32-F31D-4581-8211-49D6F4E12917}"/>
              </a:ext>
            </a:extLst>
          </p:cNvPr>
          <p:cNvSpPr txBox="1"/>
          <p:nvPr/>
        </p:nvSpPr>
        <p:spPr>
          <a:xfrm>
            <a:off x="7513809" y="2932932"/>
            <a:ext cx="143865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Stage III</a:t>
            </a:r>
            <a:r>
              <a:rPr lang="es-CR" altLang="ko-KR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– </a:t>
            </a:r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Selection and prioritization of technical cooperation </a:t>
            </a:r>
            <a:r>
              <a:rPr lang="en-US" altLang="ko-KR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actions</a:t>
            </a:r>
            <a:endParaRPr lang="en-US" altLang="ko-KR" sz="14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48" name="TextBox 25">
            <a:extLst>
              <a:ext uri="{FF2B5EF4-FFF2-40B4-BE49-F238E27FC236}">
                <a16:creationId xmlns:a16="http://schemas.microsoft.com/office/drawing/2014/main" id="{31041E32-F31D-4581-8211-49D6F4E12917}"/>
              </a:ext>
            </a:extLst>
          </p:cNvPr>
          <p:cNvSpPr txBox="1"/>
          <p:nvPr/>
        </p:nvSpPr>
        <p:spPr>
          <a:xfrm>
            <a:off x="3474779" y="4686874"/>
            <a:ext cx="206526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Stage IV</a:t>
            </a:r>
            <a:r>
              <a:rPr lang="es-CR" altLang="ko-KR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– </a:t>
            </a:r>
            <a:r>
              <a:rPr lang="es-MX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Preparation of document with technical cooperation and programming action</a:t>
            </a:r>
          </a:p>
        </p:txBody>
      </p:sp>
      <p:sp>
        <p:nvSpPr>
          <p:cNvPr id="49" name="Rectángulo 48"/>
          <p:cNvSpPr/>
          <p:nvPr/>
        </p:nvSpPr>
        <p:spPr>
          <a:xfrm>
            <a:off x="4114449" y="3728980"/>
            <a:ext cx="145619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 smtClean="0">
                <a:solidFill>
                  <a:srgbClr val="222222"/>
                </a:solidFill>
              </a:rPr>
              <a:t>October </a:t>
            </a:r>
            <a:r>
              <a:rPr lang="en-US" sz="1400" dirty="0">
                <a:solidFill>
                  <a:srgbClr val="222222"/>
                </a:solidFill>
              </a:rPr>
              <a:t>25 to November 8</a:t>
            </a:r>
            <a:endParaRPr lang="es-MX" sz="1400" dirty="0">
              <a:solidFill>
                <a:srgbClr val="222222"/>
              </a:solidFill>
            </a:endParaRPr>
          </a:p>
        </p:txBody>
      </p:sp>
      <p:sp>
        <p:nvSpPr>
          <p:cNvPr id="50" name="Rectángulo 49"/>
          <p:cNvSpPr/>
          <p:nvPr/>
        </p:nvSpPr>
        <p:spPr>
          <a:xfrm>
            <a:off x="7657458" y="4406260"/>
            <a:ext cx="112858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1400" dirty="0" err="1">
                <a:solidFill>
                  <a:srgbClr val="222222"/>
                </a:solidFill>
              </a:rPr>
              <a:t>November</a:t>
            </a:r>
            <a:r>
              <a:rPr lang="es-MX" sz="1400" dirty="0">
                <a:solidFill>
                  <a:srgbClr val="222222"/>
                </a:solidFill>
              </a:rPr>
              <a:t> 11 to 15</a:t>
            </a:r>
            <a:endParaRPr lang="en-US" sz="1400" dirty="0"/>
          </a:p>
        </p:txBody>
      </p:sp>
      <p:sp>
        <p:nvSpPr>
          <p:cNvPr id="51" name="Rectángulo 50"/>
          <p:cNvSpPr/>
          <p:nvPr/>
        </p:nvSpPr>
        <p:spPr>
          <a:xfrm>
            <a:off x="3767244" y="5660240"/>
            <a:ext cx="145619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1400" dirty="0" err="1">
                <a:solidFill>
                  <a:srgbClr val="222222"/>
                </a:solidFill>
              </a:rPr>
              <a:t>November</a:t>
            </a:r>
            <a:r>
              <a:rPr lang="es-MX" sz="1400" dirty="0">
                <a:solidFill>
                  <a:srgbClr val="222222"/>
                </a:solidFill>
              </a:rPr>
              <a:t> 18 to </a:t>
            </a:r>
            <a:r>
              <a:rPr lang="es-MX" sz="1400" dirty="0" err="1">
                <a:solidFill>
                  <a:srgbClr val="222222"/>
                </a:solidFill>
              </a:rPr>
              <a:t>December</a:t>
            </a:r>
            <a:r>
              <a:rPr lang="es-MX" sz="1400" dirty="0">
                <a:solidFill>
                  <a:srgbClr val="222222"/>
                </a:solidFill>
              </a:rPr>
              <a:t> 6</a:t>
            </a:r>
            <a:endParaRPr lang="en-US" sz="1400" dirty="0"/>
          </a:p>
        </p:txBody>
      </p:sp>
      <p:sp>
        <p:nvSpPr>
          <p:cNvPr id="52" name="Flecha curvada hacia la derecha 51"/>
          <p:cNvSpPr/>
          <p:nvPr/>
        </p:nvSpPr>
        <p:spPr>
          <a:xfrm>
            <a:off x="725536" y="3136866"/>
            <a:ext cx="313246" cy="625880"/>
          </a:xfrm>
          <a:prstGeom prst="curved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3" name="Flecha curvada hacia la derecha 52"/>
          <p:cNvSpPr/>
          <p:nvPr/>
        </p:nvSpPr>
        <p:spPr>
          <a:xfrm>
            <a:off x="3663760" y="3279040"/>
            <a:ext cx="313246" cy="625880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4" name="Flecha curvada hacia la derecha 53"/>
          <p:cNvSpPr/>
          <p:nvPr/>
        </p:nvSpPr>
        <p:spPr>
          <a:xfrm>
            <a:off x="3330964" y="5318222"/>
            <a:ext cx="313246" cy="625880"/>
          </a:xfrm>
          <a:prstGeom prst="curved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5" name="Flecha curvada hacia la derecha 54"/>
          <p:cNvSpPr/>
          <p:nvPr/>
        </p:nvSpPr>
        <p:spPr>
          <a:xfrm>
            <a:off x="7389855" y="3887416"/>
            <a:ext cx="313246" cy="625880"/>
          </a:xfrm>
          <a:prstGeom prst="curved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6" name="Frame 17">
            <a:extLst>
              <a:ext uri="{FF2B5EF4-FFF2-40B4-BE49-F238E27FC236}">
                <a16:creationId xmlns:a16="http://schemas.microsoft.com/office/drawing/2014/main" id="{1278BF84-DDF3-43F8-88E4-A0F28E4079EF}"/>
              </a:ext>
            </a:extLst>
          </p:cNvPr>
          <p:cNvSpPr/>
          <p:nvPr/>
        </p:nvSpPr>
        <p:spPr>
          <a:xfrm>
            <a:off x="7179115" y="3095965"/>
            <a:ext cx="334694" cy="302006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415456" y="380544"/>
                </a:moveTo>
                <a:lnTo>
                  <a:pt x="415456" y="385333"/>
                </a:lnTo>
                <a:lnTo>
                  <a:pt x="385333" y="385333"/>
                </a:lnTo>
                <a:lnTo>
                  <a:pt x="385333" y="2854667"/>
                </a:lnTo>
                <a:lnTo>
                  <a:pt x="1529120" y="2854667"/>
                </a:lnTo>
                <a:cubicBezTo>
                  <a:pt x="1267123" y="2430711"/>
                  <a:pt x="997530" y="1721825"/>
                  <a:pt x="436017" y="1672600"/>
                </a:cubicBezTo>
                <a:lnTo>
                  <a:pt x="600235" y="1185112"/>
                </a:lnTo>
                <a:cubicBezTo>
                  <a:pt x="1132790" y="1359573"/>
                  <a:pt x="1278822" y="1550851"/>
                  <a:pt x="1544730" y="1923929"/>
                </a:cubicBezTo>
                <a:cubicBezTo>
                  <a:pt x="1789452" y="1379400"/>
                  <a:pt x="1927092" y="1088696"/>
                  <a:pt x="2233403" y="596568"/>
                </a:cubicBezTo>
                <a:lnTo>
                  <a:pt x="2770666" y="596568"/>
                </a:lnTo>
                <a:cubicBezTo>
                  <a:pt x="2331495" y="1220469"/>
                  <a:pt x="1907612" y="2113878"/>
                  <a:pt x="1578489" y="2854667"/>
                </a:cubicBezTo>
                <a:lnTo>
                  <a:pt x="2854667" y="2854667"/>
                </a:lnTo>
                <a:lnTo>
                  <a:pt x="2854667" y="596568"/>
                </a:lnTo>
                <a:lnTo>
                  <a:pt x="2858395" y="596568"/>
                </a:lnTo>
                <a:lnTo>
                  <a:pt x="2858395" y="380544"/>
                </a:lnTo>
                <a:close/>
                <a:moveTo>
                  <a:pt x="0" y="0"/>
                </a:moveTo>
                <a:lnTo>
                  <a:pt x="3240000" y="0"/>
                </a:lnTo>
                <a:lnTo>
                  <a:pt x="3240000" y="3240000"/>
                </a:lnTo>
                <a:lnTo>
                  <a:pt x="0" y="3240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57" name="Trapezoid 13">
            <a:extLst>
              <a:ext uri="{FF2B5EF4-FFF2-40B4-BE49-F238E27FC236}">
                <a16:creationId xmlns:a16="http://schemas.microsoft.com/office/drawing/2014/main" id="{EAB635DE-58EF-4585-A0F5-0790A1957A5B}"/>
              </a:ext>
            </a:extLst>
          </p:cNvPr>
          <p:cNvSpPr/>
          <p:nvPr/>
        </p:nvSpPr>
        <p:spPr>
          <a:xfrm>
            <a:off x="1467478" y="1885185"/>
            <a:ext cx="282013" cy="278428"/>
          </a:xfrm>
          <a:custGeom>
            <a:avLst/>
            <a:gdLst/>
            <a:ahLst/>
            <a:cxnLst/>
            <a:rect l="l" t="t" r="r" b="b"/>
            <a:pathLst>
              <a:path w="2736304" h="2313707">
                <a:moveTo>
                  <a:pt x="1046195" y="1945901"/>
                </a:moveTo>
                <a:lnTo>
                  <a:pt x="998316" y="2093032"/>
                </a:lnTo>
                <a:lnTo>
                  <a:pt x="1737988" y="2093032"/>
                </a:lnTo>
                <a:lnTo>
                  <a:pt x="1690109" y="1945901"/>
                </a:lnTo>
                <a:close/>
                <a:moveTo>
                  <a:pt x="396044" y="89541"/>
                </a:moveTo>
                <a:lnTo>
                  <a:pt x="396044" y="1241668"/>
                </a:lnTo>
                <a:lnTo>
                  <a:pt x="2340260" y="1241668"/>
                </a:lnTo>
                <a:lnTo>
                  <a:pt x="2340260" y="89541"/>
                </a:lnTo>
                <a:close/>
                <a:moveTo>
                  <a:pt x="252028" y="0"/>
                </a:moveTo>
                <a:lnTo>
                  <a:pt x="2484276" y="0"/>
                </a:lnTo>
                <a:lnTo>
                  <a:pt x="2484276" y="1331208"/>
                </a:lnTo>
                <a:lnTo>
                  <a:pt x="2484679" y="1331208"/>
                </a:lnTo>
                <a:lnTo>
                  <a:pt x="2736304" y="2195304"/>
                </a:lnTo>
                <a:lnTo>
                  <a:pt x="2736304" y="2313707"/>
                </a:lnTo>
                <a:lnTo>
                  <a:pt x="0" y="2313707"/>
                </a:lnTo>
                <a:lnTo>
                  <a:pt x="0" y="2195304"/>
                </a:lnTo>
                <a:lnTo>
                  <a:pt x="251625" y="1331208"/>
                </a:lnTo>
                <a:lnTo>
                  <a:pt x="252028" y="1331208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58" name="Round Same Side Corner Rectangle 6">
            <a:extLst>
              <a:ext uri="{FF2B5EF4-FFF2-40B4-BE49-F238E27FC236}">
                <a16:creationId xmlns:a16="http://schemas.microsoft.com/office/drawing/2014/main" id="{11207448-F26A-4EF1-8764-2D6798600849}"/>
              </a:ext>
            </a:extLst>
          </p:cNvPr>
          <p:cNvSpPr/>
          <p:nvPr/>
        </p:nvSpPr>
        <p:spPr>
          <a:xfrm rot="2700000">
            <a:off x="4601987" y="1795994"/>
            <a:ext cx="149596" cy="479821"/>
          </a:xfrm>
          <a:custGeom>
            <a:avLst/>
            <a:gdLst/>
            <a:ahLst/>
            <a:cxnLst/>
            <a:rect l="l" t="t" r="r" b="b"/>
            <a:pathLst>
              <a:path w="1035916" h="4153123">
                <a:moveTo>
                  <a:pt x="277501" y="3759099"/>
                </a:moveTo>
                <a:lnTo>
                  <a:pt x="758408" y="3759099"/>
                </a:lnTo>
                <a:lnTo>
                  <a:pt x="517954" y="4153123"/>
                </a:lnTo>
                <a:close/>
                <a:moveTo>
                  <a:pt x="42612" y="2944898"/>
                </a:moveTo>
                <a:cubicBezTo>
                  <a:pt x="153922" y="2941505"/>
                  <a:pt x="246502" y="2889483"/>
                  <a:pt x="275675" y="2819018"/>
                </a:cubicBezTo>
                <a:cubicBezTo>
                  <a:pt x="304648" y="2892614"/>
                  <a:pt x="403763" y="2945872"/>
                  <a:pt x="521107" y="2945872"/>
                </a:cubicBezTo>
                <a:cubicBezTo>
                  <a:pt x="638453" y="2945872"/>
                  <a:pt x="737567" y="2892613"/>
                  <a:pt x="766540" y="2819017"/>
                </a:cubicBezTo>
                <a:cubicBezTo>
                  <a:pt x="795133" y="2888142"/>
                  <a:pt x="884783" y="2939514"/>
                  <a:pt x="993299" y="2944464"/>
                </a:cubicBezTo>
                <a:lnTo>
                  <a:pt x="776840" y="3657264"/>
                </a:lnTo>
                <a:lnTo>
                  <a:pt x="258940" y="3657264"/>
                </a:lnTo>
                <a:close/>
                <a:moveTo>
                  <a:pt x="809102" y="564558"/>
                </a:moveTo>
                <a:lnTo>
                  <a:pt x="1035914" y="564558"/>
                </a:lnTo>
                <a:lnTo>
                  <a:pt x="1035915" y="2838682"/>
                </a:lnTo>
                <a:cubicBezTo>
                  <a:pt x="1029586" y="2840409"/>
                  <a:pt x="1023074" y="2840731"/>
                  <a:pt x="1016490" y="2840731"/>
                </a:cubicBezTo>
                <a:cubicBezTo>
                  <a:pt x="901952" y="2840731"/>
                  <a:pt x="809102" y="2743612"/>
                  <a:pt x="809101" y="2623810"/>
                </a:cubicBezTo>
                <a:close/>
                <a:moveTo>
                  <a:pt x="310569" y="564558"/>
                </a:moveTo>
                <a:lnTo>
                  <a:pt x="725347" y="564558"/>
                </a:lnTo>
                <a:lnTo>
                  <a:pt x="725347" y="2633342"/>
                </a:lnTo>
                <a:cubicBezTo>
                  <a:pt x="725347" y="2747880"/>
                  <a:pt x="632496" y="2840731"/>
                  <a:pt x="517958" y="2840731"/>
                </a:cubicBezTo>
                <a:cubicBezTo>
                  <a:pt x="403420" y="2840731"/>
                  <a:pt x="310569" y="2747880"/>
                  <a:pt x="310569" y="2633342"/>
                </a:cubicBezTo>
                <a:close/>
                <a:moveTo>
                  <a:pt x="0" y="564557"/>
                </a:moveTo>
                <a:lnTo>
                  <a:pt x="226813" y="564557"/>
                </a:lnTo>
                <a:lnTo>
                  <a:pt x="226813" y="2623810"/>
                </a:lnTo>
                <a:cubicBezTo>
                  <a:pt x="226813" y="2743612"/>
                  <a:pt x="133962" y="2840731"/>
                  <a:pt x="19424" y="2840730"/>
                </a:cubicBezTo>
                <a:cubicBezTo>
                  <a:pt x="12841" y="2840730"/>
                  <a:pt x="6329" y="2840409"/>
                  <a:pt x="0" y="2838682"/>
                </a:cubicBezTo>
                <a:close/>
                <a:moveTo>
                  <a:pt x="71964" y="71964"/>
                </a:moveTo>
                <a:cubicBezTo>
                  <a:pt x="116427" y="27501"/>
                  <a:pt x="177852" y="0"/>
                  <a:pt x="245701" y="0"/>
                </a:cubicBezTo>
                <a:lnTo>
                  <a:pt x="790215" y="0"/>
                </a:lnTo>
                <a:cubicBezTo>
                  <a:pt x="925912" y="0"/>
                  <a:pt x="1035916" y="110004"/>
                  <a:pt x="1035916" y="245701"/>
                </a:cubicBezTo>
                <a:cubicBezTo>
                  <a:pt x="1035916" y="327601"/>
                  <a:pt x="1035915" y="409501"/>
                  <a:pt x="1035915" y="491401"/>
                </a:cubicBezTo>
                <a:lnTo>
                  <a:pt x="0" y="491401"/>
                </a:lnTo>
                <a:lnTo>
                  <a:pt x="0" y="245701"/>
                </a:lnTo>
                <a:cubicBezTo>
                  <a:pt x="0" y="177853"/>
                  <a:pt x="27501" y="116427"/>
                  <a:pt x="71964" y="7196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59" name="Rectangle 9">
            <a:extLst>
              <a:ext uri="{FF2B5EF4-FFF2-40B4-BE49-F238E27FC236}">
                <a16:creationId xmlns:a16="http://schemas.microsoft.com/office/drawing/2014/main" id="{444E6227-4972-4DE6-BEB0-C3FC42991182}"/>
              </a:ext>
            </a:extLst>
          </p:cNvPr>
          <p:cNvSpPr/>
          <p:nvPr/>
        </p:nvSpPr>
        <p:spPr>
          <a:xfrm>
            <a:off x="5652564" y="4442538"/>
            <a:ext cx="435434" cy="324986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</p:spTree>
    <p:extLst>
      <p:ext uri="{BB962C8B-B14F-4D97-AF65-F5344CB8AC3E}">
        <p14:creationId xmlns:p14="http://schemas.microsoft.com/office/powerpoint/2010/main" val="1907974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etropolitana">
  <a:themeElements>
    <a:clrScheme name="Metropolitana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Metropolitan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a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0941A018-FB9B-4401-A32C-7E04526866E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Metrópoli</Template>
  <TotalTime>1</TotalTime>
  <Words>61</Words>
  <Application>Microsoft Office PowerPoint</Application>
  <PresentationFormat>Presentación en pantalla (4:3)</PresentationFormat>
  <Paragraphs>9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맑은 고딕</vt:lpstr>
      <vt:lpstr>Arial</vt:lpstr>
      <vt:lpstr>Calibri Light</vt:lpstr>
      <vt:lpstr>Metropolitana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Priscila Zúñiga</dc:creator>
  <cp:lastModifiedBy>Priscila Zúñiga</cp:lastModifiedBy>
  <cp:revision>1</cp:revision>
  <dcterms:created xsi:type="dcterms:W3CDTF">2019-10-25T20:58:55Z</dcterms:created>
  <dcterms:modified xsi:type="dcterms:W3CDTF">2019-10-25T21:00:24Z</dcterms:modified>
</cp:coreProperties>
</file>