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1" r:id="rId1"/>
  </p:sldMasterIdLst>
  <p:notesMasterIdLst>
    <p:notesMasterId r:id="rId14"/>
  </p:notesMasterIdLst>
  <p:sldIdLst>
    <p:sldId id="256" r:id="rId2"/>
    <p:sldId id="270" r:id="rId3"/>
    <p:sldId id="275" r:id="rId4"/>
    <p:sldId id="277" r:id="rId5"/>
    <p:sldId id="289" r:id="rId6"/>
    <p:sldId id="287" r:id="rId7"/>
    <p:sldId id="292" r:id="rId8"/>
    <p:sldId id="295" r:id="rId9"/>
    <p:sldId id="274" r:id="rId10"/>
    <p:sldId id="294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derico Villareal" initials="FV" lastIdx="7" clrIdx="0">
    <p:extLst>
      <p:ext uri="{19B8F6BF-5375-455C-9EA6-DF929625EA0E}">
        <p15:presenceInfo xmlns:p15="http://schemas.microsoft.com/office/powerpoint/2012/main" userId="Federico Villarea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C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7DDCD-50BB-4FBA-BBF5-A4DCE120178F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8A864-CA4B-49CD-802A-0F9AD61DC3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05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4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384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A4AA959-99F8-4F27-976D-6355A8A24AE6}"/>
              </a:ext>
            </a:extLst>
          </p:cNvPr>
          <p:cNvSpPr/>
          <p:nvPr userDrawn="1"/>
        </p:nvSpPr>
        <p:spPr>
          <a:xfrm>
            <a:off x="1" y="0"/>
            <a:ext cx="9143999" cy="1063756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191462"/>
            <a:ext cx="8679898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295518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2C9A214-9DA2-47C3-BE60-018A16769CDC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0" y="-9526"/>
            <a:ext cx="5388319" cy="6886575"/>
          </a:xfrm>
          <a:custGeom>
            <a:avLst/>
            <a:gdLst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1323481 w 7155850"/>
              <a:gd name="connsiteY14" fmla="*/ 6866659 h 6877050"/>
              <a:gd name="connsiteX15" fmla="*/ 0 w 7155850"/>
              <a:gd name="connsiteY15" fmla="*/ 6858000 h 6877050"/>
              <a:gd name="connsiteX16" fmla="*/ 0 w 7155850"/>
              <a:gd name="connsiteY16" fmla="*/ 4710909 h 6877050"/>
              <a:gd name="connsiteX17" fmla="*/ 0 w 7155850"/>
              <a:gd name="connsiteY17" fmla="*/ 304398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1323481 w 7155850"/>
              <a:gd name="connsiteY14" fmla="*/ 6866659 h 6877050"/>
              <a:gd name="connsiteX15" fmla="*/ 0 w 7155850"/>
              <a:gd name="connsiteY15" fmla="*/ 6858000 h 6877050"/>
              <a:gd name="connsiteX16" fmla="*/ 0 w 7155850"/>
              <a:gd name="connsiteY16" fmla="*/ 4710909 h 6877050"/>
              <a:gd name="connsiteX17" fmla="*/ 0 w 7155850"/>
              <a:gd name="connsiteY17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1323481 w 7155850"/>
              <a:gd name="connsiteY14" fmla="*/ 6866659 h 6877050"/>
              <a:gd name="connsiteX15" fmla="*/ 0 w 7155850"/>
              <a:gd name="connsiteY15" fmla="*/ 6858000 h 6877050"/>
              <a:gd name="connsiteX16" fmla="*/ 0 w 7155850"/>
              <a:gd name="connsiteY16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2358530 w 7155850"/>
              <a:gd name="connsiteY12" fmla="*/ 6877050 h 6877050"/>
              <a:gd name="connsiteX13" fmla="*/ 1329860 w 7155850"/>
              <a:gd name="connsiteY13" fmla="*/ 6877050 h 6877050"/>
              <a:gd name="connsiteX14" fmla="*/ 0 w 7155850"/>
              <a:gd name="connsiteY14" fmla="*/ 6858000 h 6877050"/>
              <a:gd name="connsiteX15" fmla="*/ 0 w 7155850"/>
              <a:gd name="connsiteY15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1329860 w 7155850"/>
              <a:gd name="connsiteY12" fmla="*/ 6877050 h 6877050"/>
              <a:gd name="connsiteX13" fmla="*/ 0 w 7155850"/>
              <a:gd name="connsiteY13" fmla="*/ 6858000 h 6877050"/>
              <a:gd name="connsiteX14" fmla="*/ 0 w 7155850"/>
              <a:gd name="connsiteY14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2356294 w 7155850"/>
              <a:gd name="connsiteY11" fmla="*/ 6873416 h 6877050"/>
              <a:gd name="connsiteX12" fmla="*/ 0 w 7155850"/>
              <a:gd name="connsiteY12" fmla="*/ 6858000 h 6877050"/>
              <a:gd name="connsiteX13" fmla="*/ 0 w 7155850"/>
              <a:gd name="connsiteY13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3459898 w 7155850"/>
              <a:gd name="connsiteY7" fmla="*/ 6039202 h 6877050"/>
              <a:gd name="connsiteX8" fmla="*/ 2945517 w 7155850"/>
              <a:gd name="connsiteY8" fmla="*/ 6877050 h 6877050"/>
              <a:gd name="connsiteX9" fmla="*/ 2928567 w 7155850"/>
              <a:gd name="connsiteY9" fmla="*/ 6849441 h 6877050"/>
              <a:gd name="connsiteX10" fmla="*/ 2911768 w 7155850"/>
              <a:gd name="connsiteY10" fmla="*/ 6877050 h 6877050"/>
              <a:gd name="connsiteX11" fmla="*/ 0 w 7155850"/>
              <a:gd name="connsiteY11" fmla="*/ 6858000 h 6877050"/>
              <a:gd name="connsiteX12" fmla="*/ 0 w 7155850"/>
              <a:gd name="connsiteY12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3440621 w 7155850"/>
              <a:gd name="connsiteY6" fmla="*/ 6007873 h 6877050"/>
              <a:gd name="connsiteX7" fmla="*/ 2945517 w 7155850"/>
              <a:gd name="connsiteY7" fmla="*/ 6877050 h 6877050"/>
              <a:gd name="connsiteX8" fmla="*/ 2928567 w 7155850"/>
              <a:gd name="connsiteY8" fmla="*/ 6849441 h 6877050"/>
              <a:gd name="connsiteX9" fmla="*/ 2911768 w 7155850"/>
              <a:gd name="connsiteY9" fmla="*/ 6877050 h 6877050"/>
              <a:gd name="connsiteX10" fmla="*/ 0 w 7155850"/>
              <a:gd name="connsiteY10" fmla="*/ 6858000 h 6877050"/>
              <a:gd name="connsiteX11" fmla="*/ 0 w 7155850"/>
              <a:gd name="connsiteY11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3759438 w 7155850"/>
              <a:gd name="connsiteY5" fmla="*/ 5483894 h 6877050"/>
              <a:gd name="connsiteX6" fmla="*/ 2945517 w 7155850"/>
              <a:gd name="connsiteY6" fmla="*/ 6877050 h 6877050"/>
              <a:gd name="connsiteX7" fmla="*/ 2928567 w 7155850"/>
              <a:gd name="connsiteY7" fmla="*/ 6849441 h 6877050"/>
              <a:gd name="connsiteX8" fmla="*/ 2911768 w 7155850"/>
              <a:gd name="connsiteY8" fmla="*/ 6877050 h 6877050"/>
              <a:gd name="connsiteX9" fmla="*/ 0 w 7155850"/>
              <a:gd name="connsiteY9" fmla="*/ 6858000 h 6877050"/>
              <a:gd name="connsiteX10" fmla="*/ 0 w 7155850"/>
              <a:gd name="connsiteY10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3780151 w 7155850"/>
              <a:gd name="connsiteY4" fmla="*/ 5517557 h 6877050"/>
              <a:gd name="connsiteX5" fmla="*/ 2945517 w 7155850"/>
              <a:gd name="connsiteY5" fmla="*/ 6877050 h 6877050"/>
              <a:gd name="connsiteX6" fmla="*/ 2928567 w 7155850"/>
              <a:gd name="connsiteY6" fmla="*/ 6849441 h 6877050"/>
              <a:gd name="connsiteX7" fmla="*/ 2911768 w 7155850"/>
              <a:gd name="connsiteY7" fmla="*/ 6877050 h 6877050"/>
              <a:gd name="connsiteX8" fmla="*/ 0 w 7155850"/>
              <a:gd name="connsiteY8" fmla="*/ 6858000 h 6877050"/>
              <a:gd name="connsiteX9" fmla="*/ 0 w 7155850"/>
              <a:gd name="connsiteY9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084534 w 7155850"/>
              <a:gd name="connsiteY2" fmla="*/ 19050 h 6877050"/>
              <a:gd name="connsiteX3" fmla="*/ 7155850 w 7155850"/>
              <a:gd name="connsiteY3" fmla="*/ 19050 h 6877050"/>
              <a:gd name="connsiteX4" fmla="*/ 2945517 w 7155850"/>
              <a:gd name="connsiteY4" fmla="*/ 6877050 h 6877050"/>
              <a:gd name="connsiteX5" fmla="*/ 2928567 w 7155850"/>
              <a:gd name="connsiteY5" fmla="*/ 6849441 h 6877050"/>
              <a:gd name="connsiteX6" fmla="*/ 2911768 w 7155850"/>
              <a:gd name="connsiteY6" fmla="*/ 6877050 h 6877050"/>
              <a:gd name="connsiteX7" fmla="*/ 0 w 7155850"/>
              <a:gd name="connsiteY7" fmla="*/ 6858000 h 6877050"/>
              <a:gd name="connsiteX8" fmla="*/ 0 w 7155850"/>
              <a:gd name="connsiteY8" fmla="*/ 0 h 6877050"/>
              <a:gd name="connsiteX0" fmla="*/ 0 w 7155850"/>
              <a:gd name="connsiteY0" fmla="*/ 0 h 6877050"/>
              <a:gd name="connsiteX1" fmla="*/ 7096125 w 7155850"/>
              <a:gd name="connsiteY1" fmla="*/ 0 h 6877050"/>
              <a:gd name="connsiteX2" fmla="*/ 7155850 w 7155850"/>
              <a:gd name="connsiteY2" fmla="*/ 19050 h 6877050"/>
              <a:gd name="connsiteX3" fmla="*/ 2945517 w 7155850"/>
              <a:gd name="connsiteY3" fmla="*/ 6877050 h 6877050"/>
              <a:gd name="connsiteX4" fmla="*/ 2928567 w 7155850"/>
              <a:gd name="connsiteY4" fmla="*/ 6849441 h 6877050"/>
              <a:gd name="connsiteX5" fmla="*/ 2911768 w 7155850"/>
              <a:gd name="connsiteY5" fmla="*/ 6877050 h 6877050"/>
              <a:gd name="connsiteX6" fmla="*/ 0 w 7155850"/>
              <a:gd name="connsiteY6" fmla="*/ 6858000 h 6877050"/>
              <a:gd name="connsiteX7" fmla="*/ 0 w 7155850"/>
              <a:gd name="connsiteY7" fmla="*/ 0 h 6877050"/>
              <a:gd name="connsiteX0" fmla="*/ 0 w 7155850"/>
              <a:gd name="connsiteY0" fmla="*/ 0 h 6877050"/>
              <a:gd name="connsiteX1" fmla="*/ 7155850 w 7155850"/>
              <a:gd name="connsiteY1" fmla="*/ 19050 h 6877050"/>
              <a:gd name="connsiteX2" fmla="*/ 2945517 w 7155850"/>
              <a:gd name="connsiteY2" fmla="*/ 6877050 h 6877050"/>
              <a:gd name="connsiteX3" fmla="*/ 2928567 w 7155850"/>
              <a:gd name="connsiteY3" fmla="*/ 6849441 h 6877050"/>
              <a:gd name="connsiteX4" fmla="*/ 2911768 w 7155850"/>
              <a:gd name="connsiteY4" fmla="*/ 6877050 h 6877050"/>
              <a:gd name="connsiteX5" fmla="*/ 0 w 7155850"/>
              <a:gd name="connsiteY5" fmla="*/ 6858000 h 6877050"/>
              <a:gd name="connsiteX6" fmla="*/ 0 w 7155850"/>
              <a:gd name="connsiteY6" fmla="*/ 0 h 6877050"/>
              <a:gd name="connsiteX0" fmla="*/ 0 w 7184425"/>
              <a:gd name="connsiteY0" fmla="*/ 9525 h 6886575"/>
              <a:gd name="connsiteX1" fmla="*/ 7184425 w 7184425"/>
              <a:gd name="connsiteY1" fmla="*/ 0 h 6886575"/>
              <a:gd name="connsiteX2" fmla="*/ 2945517 w 7184425"/>
              <a:gd name="connsiteY2" fmla="*/ 6886575 h 6886575"/>
              <a:gd name="connsiteX3" fmla="*/ 2928567 w 7184425"/>
              <a:gd name="connsiteY3" fmla="*/ 6858966 h 6886575"/>
              <a:gd name="connsiteX4" fmla="*/ 2911768 w 7184425"/>
              <a:gd name="connsiteY4" fmla="*/ 6886575 h 6886575"/>
              <a:gd name="connsiteX5" fmla="*/ 0 w 7184425"/>
              <a:gd name="connsiteY5" fmla="*/ 6867525 h 6886575"/>
              <a:gd name="connsiteX6" fmla="*/ 0 w 7184425"/>
              <a:gd name="connsiteY6" fmla="*/ 9525 h 6886575"/>
              <a:gd name="connsiteX0" fmla="*/ 0 w 7184425"/>
              <a:gd name="connsiteY0" fmla="*/ 9525 h 6886575"/>
              <a:gd name="connsiteX1" fmla="*/ 7184425 w 7184425"/>
              <a:gd name="connsiteY1" fmla="*/ 0 h 6886575"/>
              <a:gd name="connsiteX2" fmla="*/ 2945517 w 7184425"/>
              <a:gd name="connsiteY2" fmla="*/ 6886575 h 6886575"/>
              <a:gd name="connsiteX3" fmla="*/ 2928567 w 7184425"/>
              <a:gd name="connsiteY3" fmla="*/ 6858966 h 6886575"/>
              <a:gd name="connsiteX4" fmla="*/ 0 w 7184425"/>
              <a:gd name="connsiteY4" fmla="*/ 6867525 h 6886575"/>
              <a:gd name="connsiteX5" fmla="*/ 0 w 7184425"/>
              <a:gd name="connsiteY5" fmla="*/ 9525 h 6886575"/>
              <a:gd name="connsiteX0" fmla="*/ 0 w 7184425"/>
              <a:gd name="connsiteY0" fmla="*/ 9525 h 6886575"/>
              <a:gd name="connsiteX1" fmla="*/ 7184425 w 7184425"/>
              <a:gd name="connsiteY1" fmla="*/ 0 h 6886575"/>
              <a:gd name="connsiteX2" fmla="*/ 2945517 w 7184425"/>
              <a:gd name="connsiteY2" fmla="*/ 6886575 h 6886575"/>
              <a:gd name="connsiteX3" fmla="*/ 0 w 7184425"/>
              <a:gd name="connsiteY3" fmla="*/ 6867525 h 6886575"/>
              <a:gd name="connsiteX4" fmla="*/ 0 w 7184425"/>
              <a:gd name="connsiteY4" fmla="*/ 9525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4425" h="6886575">
                <a:moveTo>
                  <a:pt x="0" y="9525"/>
                </a:moveTo>
                <a:lnTo>
                  <a:pt x="7184425" y="0"/>
                </a:lnTo>
                <a:lnTo>
                  <a:pt x="2945517" y="6886575"/>
                </a:lnTo>
                <a:lnTo>
                  <a:pt x="0" y="6867525"/>
                </a:lnTo>
                <a:lnTo>
                  <a:pt x="0" y="95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350">
                <a:latin typeface="+mn-lt"/>
                <a:cs typeface="Arial" pitchFamily="34" charset="0"/>
              </a:defRPr>
            </a:lvl1pPr>
            <a:lvl2pPr marL="342917" indent="0">
              <a:buNone/>
              <a:defRPr sz="2100"/>
            </a:lvl2pPr>
            <a:lvl3pPr marL="685835" indent="0">
              <a:buNone/>
              <a:defRPr sz="1800"/>
            </a:lvl3pPr>
            <a:lvl4pPr marL="1028752" indent="0">
              <a:buNone/>
              <a:defRPr sz="1500"/>
            </a:lvl4pPr>
            <a:lvl5pPr marL="1371668" indent="0">
              <a:buNone/>
              <a:defRPr sz="1500"/>
            </a:lvl5pPr>
            <a:lvl6pPr marL="1714586" indent="0">
              <a:buNone/>
              <a:defRPr sz="1500"/>
            </a:lvl6pPr>
            <a:lvl7pPr marL="2057503" indent="0">
              <a:buNone/>
              <a:defRPr sz="1500"/>
            </a:lvl7pPr>
            <a:lvl8pPr marL="2400420" indent="0">
              <a:buNone/>
              <a:defRPr sz="1500"/>
            </a:lvl8pPr>
            <a:lvl9pPr marL="2743337" indent="0">
              <a:buNone/>
              <a:defRPr sz="1500"/>
            </a:lvl9pPr>
          </a:lstStyle>
          <a:p>
            <a:r>
              <a:rPr lang="en-US" altLang="ko-KR" dirty="0"/>
              <a:t>Your Picture Here And Send To Back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319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1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7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373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20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7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4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120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6900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727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3" r:id="rId2"/>
    <p:sldLayoutId id="2147484354" r:id="rId3"/>
    <p:sldLayoutId id="2147484355" r:id="rId4"/>
    <p:sldLayoutId id="2147484356" r:id="rId5"/>
    <p:sldLayoutId id="2147484357" r:id="rId6"/>
    <p:sldLayoutId id="2147484358" r:id="rId7"/>
    <p:sldLayoutId id="2147484359" r:id="rId8"/>
    <p:sldLayoutId id="2147484360" r:id="rId9"/>
    <p:sldLayoutId id="2147484361" r:id="rId10"/>
    <p:sldLayoutId id="2147484362" r:id="rId11"/>
    <p:sldLayoutId id="2147484364" r:id="rId12"/>
    <p:sldLayoutId id="214748436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902" y="751965"/>
            <a:ext cx="6270922" cy="2702314"/>
          </a:xfrm>
        </p:spPr>
        <p:txBody>
          <a:bodyPr>
            <a:normAutofit fontScale="90000"/>
          </a:bodyPr>
          <a:lstStyle/>
          <a:p>
            <a:pPr algn="ctr"/>
            <a:r>
              <a:rPr lang="es-CR" dirty="0" smtClean="0"/>
              <a:t>Guía para la programación 2020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902" y="3499754"/>
            <a:ext cx="6921151" cy="1645920"/>
          </a:xfrm>
        </p:spPr>
        <p:txBody>
          <a:bodyPr/>
          <a:lstStyle/>
          <a:p>
            <a:pPr algn="ctr"/>
            <a:r>
              <a:rPr lang="es-CR" dirty="0" smtClean="0"/>
              <a:t>Acciones de cooperación técnica nacionales y regionales</a:t>
            </a:r>
            <a:endParaRPr lang="en-US" dirty="0"/>
          </a:p>
        </p:txBody>
      </p:sp>
      <p:grpSp>
        <p:nvGrpSpPr>
          <p:cNvPr id="4" name="Group 31">
            <a:extLst>
              <a:ext uri="{FF2B5EF4-FFF2-40B4-BE49-F238E27FC236}">
                <a16:creationId xmlns:a16="http://schemas.microsoft.com/office/drawing/2014/main" id="{9781B0D0-1D51-497B-8DBD-751AC11EEC03}"/>
              </a:ext>
            </a:extLst>
          </p:cNvPr>
          <p:cNvGrpSpPr/>
          <p:nvPr/>
        </p:nvGrpSpPr>
        <p:grpSpPr>
          <a:xfrm>
            <a:off x="6130854" y="4218405"/>
            <a:ext cx="2153107" cy="2196985"/>
            <a:chOff x="7643715" y="2392691"/>
            <a:chExt cx="4376131" cy="4465309"/>
          </a:xfrm>
        </p:grpSpPr>
        <p:sp>
          <p:nvSpPr>
            <p:cNvPr id="5" name="Freeform 87">
              <a:extLst>
                <a:ext uri="{FF2B5EF4-FFF2-40B4-BE49-F238E27FC236}">
                  <a16:creationId xmlns:a16="http://schemas.microsoft.com/office/drawing/2014/main" id="{96A280EE-3504-455C-BB08-1F57FAD74C90}"/>
                </a:ext>
              </a:extLst>
            </p:cNvPr>
            <p:cNvSpPr/>
            <p:nvPr/>
          </p:nvSpPr>
          <p:spPr>
            <a:xfrm>
              <a:off x="8878696" y="3691390"/>
              <a:ext cx="1732219" cy="3166610"/>
            </a:xfrm>
            <a:custGeom>
              <a:avLst/>
              <a:gdLst>
                <a:gd name="connsiteX0" fmla="*/ 1847850 w 3571875"/>
                <a:gd name="connsiteY0" fmla="*/ 6791325 h 6791325"/>
                <a:gd name="connsiteX1" fmla="*/ 3571875 w 3571875"/>
                <a:gd name="connsiteY1" fmla="*/ 6781800 h 6791325"/>
                <a:gd name="connsiteX2" fmla="*/ 2514600 w 3571875"/>
                <a:gd name="connsiteY2" fmla="*/ 3819525 h 6791325"/>
                <a:gd name="connsiteX3" fmla="*/ 2390775 w 3571875"/>
                <a:gd name="connsiteY3" fmla="*/ 3267075 h 6791325"/>
                <a:gd name="connsiteX4" fmla="*/ 2752725 w 3571875"/>
                <a:gd name="connsiteY4" fmla="*/ 2162175 h 6791325"/>
                <a:gd name="connsiteX5" fmla="*/ 3390900 w 3571875"/>
                <a:gd name="connsiteY5" fmla="*/ 1247775 h 6791325"/>
                <a:gd name="connsiteX6" fmla="*/ 3209925 w 3571875"/>
                <a:gd name="connsiteY6" fmla="*/ 1133475 h 6791325"/>
                <a:gd name="connsiteX7" fmla="*/ 2543175 w 3571875"/>
                <a:gd name="connsiteY7" fmla="*/ 1857375 h 6791325"/>
                <a:gd name="connsiteX8" fmla="*/ 2371725 w 3571875"/>
                <a:gd name="connsiteY8" fmla="*/ 1752600 h 6791325"/>
                <a:gd name="connsiteX9" fmla="*/ 2771775 w 3571875"/>
                <a:gd name="connsiteY9" fmla="*/ 390525 h 6791325"/>
                <a:gd name="connsiteX10" fmla="*/ 2486025 w 3571875"/>
                <a:gd name="connsiteY10" fmla="*/ 295275 h 6791325"/>
                <a:gd name="connsiteX11" fmla="*/ 2124075 w 3571875"/>
                <a:gd name="connsiteY11" fmla="*/ 1609725 h 6791325"/>
                <a:gd name="connsiteX12" fmla="*/ 1971675 w 3571875"/>
                <a:gd name="connsiteY12" fmla="*/ 1495425 h 6791325"/>
                <a:gd name="connsiteX13" fmla="*/ 1990725 w 3571875"/>
                <a:gd name="connsiteY13" fmla="*/ 0 h 6791325"/>
                <a:gd name="connsiteX14" fmla="*/ 1790700 w 3571875"/>
                <a:gd name="connsiteY14" fmla="*/ 66675 h 6791325"/>
                <a:gd name="connsiteX15" fmla="*/ 1724025 w 3571875"/>
                <a:gd name="connsiteY15" fmla="*/ 1514475 h 6791325"/>
                <a:gd name="connsiteX16" fmla="*/ 1524000 w 3571875"/>
                <a:gd name="connsiteY16" fmla="*/ 1504950 h 6791325"/>
                <a:gd name="connsiteX17" fmla="*/ 1352550 w 3571875"/>
                <a:gd name="connsiteY17" fmla="*/ 123825 h 6791325"/>
                <a:gd name="connsiteX18" fmla="*/ 1171575 w 3571875"/>
                <a:gd name="connsiteY18" fmla="*/ 123825 h 6791325"/>
                <a:gd name="connsiteX19" fmla="*/ 1219200 w 3571875"/>
                <a:gd name="connsiteY19" fmla="*/ 1638300 h 6791325"/>
                <a:gd name="connsiteX20" fmla="*/ 1057275 w 3571875"/>
                <a:gd name="connsiteY20" fmla="*/ 2190750 h 6791325"/>
                <a:gd name="connsiteX21" fmla="*/ 800100 w 3571875"/>
                <a:gd name="connsiteY21" fmla="*/ 2247900 h 6791325"/>
                <a:gd name="connsiteX22" fmla="*/ 85725 w 3571875"/>
                <a:gd name="connsiteY22" fmla="*/ 1733550 h 6791325"/>
                <a:gd name="connsiteX23" fmla="*/ 0 w 3571875"/>
                <a:gd name="connsiteY23" fmla="*/ 2038350 h 6791325"/>
                <a:gd name="connsiteX24" fmla="*/ 609600 w 3571875"/>
                <a:gd name="connsiteY24" fmla="*/ 2743200 h 6791325"/>
                <a:gd name="connsiteX25" fmla="*/ 1238250 w 3571875"/>
                <a:gd name="connsiteY25" fmla="*/ 3476625 h 6791325"/>
                <a:gd name="connsiteX26" fmla="*/ 1457325 w 3571875"/>
                <a:gd name="connsiteY26" fmla="*/ 4010025 h 6791325"/>
                <a:gd name="connsiteX27" fmla="*/ 1847850 w 3571875"/>
                <a:gd name="connsiteY27" fmla="*/ 6791325 h 6791325"/>
                <a:gd name="connsiteX0" fmla="*/ 1889034 w 3613059"/>
                <a:gd name="connsiteY0" fmla="*/ 6791325 h 6791325"/>
                <a:gd name="connsiteX1" fmla="*/ 3613059 w 3613059"/>
                <a:gd name="connsiteY1" fmla="*/ 6781800 h 6791325"/>
                <a:gd name="connsiteX2" fmla="*/ 2555784 w 3613059"/>
                <a:gd name="connsiteY2" fmla="*/ 3819525 h 6791325"/>
                <a:gd name="connsiteX3" fmla="*/ 2431959 w 3613059"/>
                <a:gd name="connsiteY3" fmla="*/ 3267075 h 6791325"/>
                <a:gd name="connsiteX4" fmla="*/ 2793909 w 3613059"/>
                <a:gd name="connsiteY4" fmla="*/ 2162175 h 6791325"/>
                <a:gd name="connsiteX5" fmla="*/ 3432084 w 3613059"/>
                <a:gd name="connsiteY5" fmla="*/ 1247775 h 6791325"/>
                <a:gd name="connsiteX6" fmla="*/ 3251109 w 3613059"/>
                <a:gd name="connsiteY6" fmla="*/ 1133475 h 6791325"/>
                <a:gd name="connsiteX7" fmla="*/ 2584359 w 3613059"/>
                <a:gd name="connsiteY7" fmla="*/ 1857375 h 6791325"/>
                <a:gd name="connsiteX8" fmla="*/ 2412909 w 3613059"/>
                <a:gd name="connsiteY8" fmla="*/ 1752600 h 6791325"/>
                <a:gd name="connsiteX9" fmla="*/ 2812959 w 3613059"/>
                <a:gd name="connsiteY9" fmla="*/ 390525 h 6791325"/>
                <a:gd name="connsiteX10" fmla="*/ 2527209 w 3613059"/>
                <a:gd name="connsiteY10" fmla="*/ 295275 h 6791325"/>
                <a:gd name="connsiteX11" fmla="*/ 2165259 w 3613059"/>
                <a:gd name="connsiteY11" fmla="*/ 1609725 h 6791325"/>
                <a:gd name="connsiteX12" fmla="*/ 2012859 w 3613059"/>
                <a:gd name="connsiteY12" fmla="*/ 1495425 h 6791325"/>
                <a:gd name="connsiteX13" fmla="*/ 2031909 w 3613059"/>
                <a:gd name="connsiteY13" fmla="*/ 0 h 6791325"/>
                <a:gd name="connsiteX14" fmla="*/ 1831884 w 3613059"/>
                <a:gd name="connsiteY14" fmla="*/ 66675 h 6791325"/>
                <a:gd name="connsiteX15" fmla="*/ 1765209 w 3613059"/>
                <a:gd name="connsiteY15" fmla="*/ 1514475 h 6791325"/>
                <a:gd name="connsiteX16" fmla="*/ 1565184 w 3613059"/>
                <a:gd name="connsiteY16" fmla="*/ 1504950 h 6791325"/>
                <a:gd name="connsiteX17" fmla="*/ 1393734 w 3613059"/>
                <a:gd name="connsiteY17" fmla="*/ 123825 h 6791325"/>
                <a:gd name="connsiteX18" fmla="*/ 1212759 w 3613059"/>
                <a:gd name="connsiteY18" fmla="*/ 123825 h 6791325"/>
                <a:gd name="connsiteX19" fmla="*/ 1260384 w 3613059"/>
                <a:gd name="connsiteY19" fmla="*/ 1638300 h 6791325"/>
                <a:gd name="connsiteX20" fmla="*/ 1098459 w 3613059"/>
                <a:gd name="connsiteY20" fmla="*/ 2190750 h 6791325"/>
                <a:gd name="connsiteX21" fmla="*/ 841284 w 3613059"/>
                <a:gd name="connsiteY21" fmla="*/ 2247900 h 6791325"/>
                <a:gd name="connsiteX22" fmla="*/ 126909 w 3613059"/>
                <a:gd name="connsiteY22" fmla="*/ 1733550 h 6791325"/>
                <a:gd name="connsiteX23" fmla="*/ 41184 w 3613059"/>
                <a:gd name="connsiteY23" fmla="*/ 2038350 h 6791325"/>
                <a:gd name="connsiteX24" fmla="*/ 650784 w 3613059"/>
                <a:gd name="connsiteY24" fmla="*/ 2743200 h 6791325"/>
                <a:gd name="connsiteX25" fmla="*/ 1279434 w 3613059"/>
                <a:gd name="connsiteY25" fmla="*/ 3476625 h 6791325"/>
                <a:gd name="connsiteX26" fmla="*/ 1498509 w 3613059"/>
                <a:gd name="connsiteY26" fmla="*/ 4010025 h 6791325"/>
                <a:gd name="connsiteX27" fmla="*/ 1889034 w 3613059"/>
                <a:gd name="connsiteY27" fmla="*/ 6791325 h 6791325"/>
                <a:gd name="connsiteX0" fmla="*/ 1872461 w 3596486"/>
                <a:gd name="connsiteY0" fmla="*/ 6791325 h 6791325"/>
                <a:gd name="connsiteX1" fmla="*/ 3596486 w 3596486"/>
                <a:gd name="connsiteY1" fmla="*/ 6781800 h 6791325"/>
                <a:gd name="connsiteX2" fmla="*/ 2539211 w 3596486"/>
                <a:gd name="connsiteY2" fmla="*/ 3819525 h 6791325"/>
                <a:gd name="connsiteX3" fmla="*/ 2415386 w 3596486"/>
                <a:gd name="connsiteY3" fmla="*/ 3267075 h 6791325"/>
                <a:gd name="connsiteX4" fmla="*/ 2777336 w 3596486"/>
                <a:gd name="connsiteY4" fmla="*/ 2162175 h 6791325"/>
                <a:gd name="connsiteX5" fmla="*/ 3415511 w 3596486"/>
                <a:gd name="connsiteY5" fmla="*/ 1247775 h 6791325"/>
                <a:gd name="connsiteX6" fmla="*/ 3234536 w 3596486"/>
                <a:gd name="connsiteY6" fmla="*/ 1133475 h 6791325"/>
                <a:gd name="connsiteX7" fmla="*/ 2567786 w 3596486"/>
                <a:gd name="connsiteY7" fmla="*/ 1857375 h 6791325"/>
                <a:gd name="connsiteX8" fmla="*/ 2396336 w 3596486"/>
                <a:gd name="connsiteY8" fmla="*/ 1752600 h 6791325"/>
                <a:gd name="connsiteX9" fmla="*/ 2796386 w 3596486"/>
                <a:gd name="connsiteY9" fmla="*/ 390525 h 6791325"/>
                <a:gd name="connsiteX10" fmla="*/ 2510636 w 3596486"/>
                <a:gd name="connsiteY10" fmla="*/ 295275 h 6791325"/>
                <a:gd name="connsiteX11" fmla="*/ 2148686 w 3596486"/>
                <a:gd name="connsiteY11" fmla="*/ 1609725 h 6791325"/>
                <a:gd name="connsiteX12" fmla="*/ 1996286 w 3596486"/>
                <a:gd name="connsiteY12" fmla="*/ 1495425 h 6791325"/>
                <a:gd name="connsiteX13" fmla="*/ 2015336 w 3596486"/>
                <a:gd name="connsiteY13" fmla="*/ 0 h 6791325"/>
                <a:gd name="connsiteX14" fmla="*/ 1815311 w 3596486"/>
                <a:gd name="connsiteY14" fmla="*/ 66675 h 6791325"/>
                <a:gd name="connsiteX15" fmla="*/ 1748636 w 3596486"/>
                <a:gd name="connsiteY15" fmla="*/ 1514475 h 6791325"/>
                <a:gd name="connsiteX16" fmla="*/ 1548611 w 3596486"/>
                <a:gd name="connsiteY16" fmla="*/ 1504950 h 6791325"/>
                <a:gd name="connsiteX17" fmla="*/ 1377161 w 3596486"/>
                <a:gd name="connsiteY17" fmla="*/ 123825 h 6791325"/>
                <a:gd name="connsiteX18" fmla="*/ 1196186 w 3596486"/>
                <a:gd name="connsiteY18" fmla="*/ 123825 h 6791325"/>
                <a:gd name="connsiteX19" fmla="*/ 1243811 w 3596486"/>
                <a:gd name="connsiteY19" fmla="*/ 1638300 h 6791325"/>
                <a:gd name="connsiteX20" fmla="*/ 1081886 w 3596486"/>
                <a:gd name="connsiteY20" fmla="*/ 2190750 h 6791325"/>
                <a:gd name="connsiteX21" fmla="*/ 824711 w 3596486"/>
                <a:gd name="connsiteY21" fmla="*/ 2247900 h 6791325"/>
                <a:gd name="connsiteX22" fmla="*/ 110336 w 3596486"/>
                <a:gd name="connsiteY22" fmla="*/ 1733550 h 6791325"/>
                <a:gd name="connsiteX23" fmla="*/ 76998 w 3596486"/>
                <a:gd name="connsiteY23" fmla="*/ 2038350 h 6791325"/>
                <a:gd name="connsiteX24" fmla="*/ 634211 w 3596486"/>
                <a:gd name="connsiteY24" fmla="*/ 2743200 h 6791325"/>
                <a:gd name="connsiteX25" fmla="*/ 1262861 w 3596486"/>
                <a:gd name="connsiteY25" fmla="*/ 3476625 h 6791325"/>
                <a:gd name="connsiteX26" fmla="*/ 1481936 w 3596486"/>
                <a:gd name="connsiteY26" fmla="*/ 4010025 h 6791325"/>
                <a:gd name="connsiteX27" fmla="*/ 1872461 w 3596486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93297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814105 h 6814105"/>
                <a:gd name="connsiteX1" fmla="*/ 3693484 w 3693484"/>
                <a:gd name="connsiteY1" fmla="*/ 6804580 h 6814105"/>
                <a:gd name="connsiteX2" fmla="*/ 2636209 w 3693484"/>
                <a:gd name="connsiteY2" fmla="*/ 3842305 h 6814105"/>
                <a:gd name="connsiteX3" fmla="*/ 2512384 w 3693484"/>
                <a:gd name="connsiteY3" fmla="*/ 3289855 h 6814105"/>
                <a:gd name="connsiteX4" fmla="*/ 2874334 w 3693484"/>
                <a:gd name="connsiteY4" fmla="*/ 2184955 h 6814105"/>
                <a:gd name="connsiteX5" fmla="*/ 3512509 w 3693484"/>
                <a:gd name="connsiteY5" fmla="*/ 1270555 h 6814105"/>
                <a:gd name="connsiteX6" fmla="*/ 3331534 w 3693484"/>
                <a:gd name="connsiteY6" fmla="*/ 1156255 h 6814105"/>
                <a:gd name="connsiteX7" fmla="*/ 2664784 w 3693484"/>
                <a:gd name="connsiteY7" fmla="*/ 1880155 h 6814105"/>
                <a:gd name="connsiteX8" fmla="*/ 2493334 w 3693484"/>
                <a:gd name="connsiteY8" fmla="*/ 1775380 h 6814105"/>
                <a:gd name="connsiteX9" fmla="*/ 2893384 w 3693484"/>
                <a:gd name="connsiteY9" fmla="*/ 413305 h 6814105"/>
                <a:gd name="connsiteX10" fmla="*/ 2607634 w 3693484"/>
                <a:gd name="connsiteY10" fmla="*/ 318055 h 6814105"/>
                <a:gd name="connsiteX11" fmla="*/ 2245684 w 3693484"/>
                <a:gd name="connsiteY11" fmla="*/ 1632505 h 6814105"/>
                <a:gd name="connsiteX12" fmla="*/ 2131384 w 3693484"/>
                <a:gd name="connsiteY12" fmla="*/ 1565830 h 6814105"/>
                <a:gd name="connsiteX13" fmla="*/ 2193297 w 3693484"/>
                <a:gd name="connsiteY13" fmla="*/ 122792 h 6814105"/>
                <a:gd name="connsiteX14" fmla="*/ 1878971 w 3693484"/>
                <a:gd name="connsiteY14" fmla="*/ 132318 h 6814105"/>
                <a:gd name="connsiteX15" fmla="*/ 1798009 w 3693484"/>
                <a:gd name="connsiteY15" fmla="*/ 1522968 h 6814105"/>
                <a:gd name="connsiteX16" fmla="*/ 1674184 w 3693484"/>
                <a:gd name="connsiteY16" fmla="*/ 1527729 h 6814105"/>
                <a:gd name="connsiteX17" fmla="*/ 1593221 w 3693484"/>
                <a:gd name="connsiteY17" fmla="*/ 346630 h 6814105"/>
                <a:gd name="connsiteX18" fmla="*/ 1307472 w 3693484"/>
                <a:gd name="connsiteY18" fmla="*/ 337105 h 6814105"/>
                <a:gd name="connsiteX19" fmla="*/ 1312234 w 3693484"/>
                <a:gd name="connsiteY19" fmla="*/ 1603930 h 6814105"/>
                <a:gd name="connsiteX20" fmla="*/ 1259846 w 3693484"/>
                <a:gd name="connsiteY20" fmla="*/ 1994455 h 6814105"/>
                <a:gd name="connsiteX21" fmla="*/ 902659 w 3693484"/>
                <a:gd name="connsiteY21" fmla="*/ 2270680 h 6814105"/>
                <a:gd name="connsiteX22" fmla="*/ 207334 w 3693484"/>
                <a:gd name="connsiteY22" fmla="*/ 1756330 h 6814105"/>
                <a:gd name="connsiteX23" fmla="*/ 173996 w 3693484"/>
                <a:gd name="connsiteY23" fmla="*/ 2061130 h 6814105"/>
                <a:gd name="connsiteX24" fmla="*/ 731209 w 3693484"/>
                <a:gd name="connsiteY24" fmla="*/ 2765980 h 6814105"/>
                <a:gd name="connsiteX25" fmla="*/ 1359859 w 3693484"/>
                <a:gd name="connsiteY25" fmla="*/ 3499405 h 6814105"/>
                <a:gd name="connsiteX26" fmla="*/ 1578934 w 3693484"/>
                <a:gd name="connsiteY26" fmla="*/ 4032805 h 6814105"/>
                <a:gd name="connsiteX27" fmla="*/ 1969459 w 3693484"/>
                <a:gd name="connsiteY27" fmla="*/ 6814105 h 6814105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45684 w 3693484"/>
                <a:gd name="connsiteY11" fmla="*/ 1663910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21922 w 3693484"/>
                <a:gd name="connsiteY10" fmla="*/ 401847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598109 w 3693484"/>
                <a:gd name="connsiteY7" fmla="*/ 18496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64809 w 3693484"/>
                <a:gd name="connsiteY4" fmla="*/ 219731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83859 w 3693484"/>
                <a:gd name="connsiteY4" fmla="*/ 2092535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21959 w 3693484"/>
                <a:gd name="connsiteY4" fmla="*/ 2097298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59934 w 3693484"/>
                <a:gd name="connsiteY0" fmla="*/ 6707398 h 6835985"/>
                <a:gd name="connsiteX1" fmla="*/ 3693484 w 3693484"/>
                <a:gd name="connsiteY1" fmla="*/ 6835985 h 6835985"/>
                <a:gd name="connsiteX2" fmla="*/ 2640971 w 3693484"/>
                <a:gd name="connsiteY2" fmla="*/ 3878472 h 6835985"/>
                <a:gd name="connsiteX3" fmla="*/ 2517146 w 3693484"/>
                <a:gd name="connsiteY3" fmla="*/ 3345073 h 6835985"/>
                <a:gd name="connsiteX4" fmla="*/ 2755270 w 3693484"/>
                <a:gd name="connsiteY4" fmla="*/ 2811673 h 6835985"/>
                <a:gd name="connsiteX5" fmla="*/ 2864809 w 3693484"/>
                <a:gd name="connsiteY5" fmla="*/ 2192548 h 6835985"/>
                <a:gd name="connsiteX6" fmla="*/ 3512509 w 3693484"/>
                <a:gd name="connsiteY6" fmla="*/ 1301960 h 6835985"/>
                <a:gd name="connsiteX7" fmla="*/ 3298197 w 3693484"/>
                <a:gd name="connsiteY7" fmla="*/ 1178135 h 6835985"/>
                <a:gd name="connsiteX8" fmla="*/ 2607634 w 3693484"/>
                <a:gd name="connsiteY8" fmla="*/ 1878222 h 6835985"/>
                <a:gd name="connsiteX9" fmla="*/ 2531434 w 3693484"/>
                <a:gd name="connsiteY9" fmla="*/ 1821072 h 6835985"/>
                <a:gd name="connsiteX10" fmla="*/ 2874334 w 3693484"/>
                <a:gd name="connsiteY10" fmla="*/ 563772 h 6835985"/>
                <a:gd name="connsiteX11" fmla="*/ 2598109 w 3693484"/>
                <a:gd name="connsiteY11" fmla="*/ 397084 h 6835985"/>
                <a:gd name="connsiteX12" fmla="*/ 2207584 w 3693484"/>
                <a:gd name="connsiteY12" fmla="*/ 1659147 h 6835985"/>
                <a:gd name="connsiteX13" fmla="*/ 2131384 w 3693484"/>
                <a:gd name="connsiteY13" fmla="*/ 1597235 h 6835985"/>
                <a:gd name="connsiteX14" fmla="*/ 2193297 w 3693484"/>
                <a:gd name="connsiteY14" fmla="*/ 154197 h 6835985"/>
                <a:gd name="connsiteX15" fmla="*/ 1878971 w 3693484"/>
                <a:gd name="connsiteY15" fmla="*/ 163723 h 6835985"/>
                <a:gd name="connsiteX16" fmla="*/ 1798009 w 3693484"/>
                <a:gd name="connsiteY16" fmla="*/ 1554373 h 6835985"/>
                <a:gd name="connsiteX17" fmla="*/ 1674184 w 3693484"/>
                <a:gd name="connsiteY17" fmla="*/ 1559134 h 6835985"/>
                <a:gd name="connsiteX18" fmla="*/ 1593221 w 3693484"/>
                <a:gd name="connsiteY18" fmla="*/ 378035 h 6835985"/>
                <a:gd name="connsiteX19" fmla="*/ 1307472 w 3693484"/>
                <a:gd name="connsiteY19" fmla="*/ 368510 h 6835985"/>
                <a:gd name="connsiteX20" fmla="*/ 1312234 w 3693484"/>
                <a:gd name="connsiteY20" fmla="*/ 1635335 h 6835985"/>
                <a:gd name="connsiteX21" fmla="*/ 1259846 w 3693484"/>
                <a:gd name="connsiteY21" fmla="*/ 2025860 h 6835985"/>
                <a:gd name="connsiteX22" fmla="*/ 902659 w 3693484"/>
                <a:gd name="connsiteY22" fmla="*/ 2302085 h 6835985"/>
                <a:gd name="connsiteX23" fmla="*/ 207334 w 3693484"/>
                <a:gd name="connsiteY23" fmla="*/ 1787735 h 6835985"/>
                <a:gd name="connsiteX24" fmla="*/ 173996 w 3693484"/>
                <a:gd name="connsiteY24" fmla="*/ 2092535 h 6835985"/>
                <a:gd name="connsiteX25" fmla="*/ 745496 w 3693484"/>
                <a:gd name="connsiteY25" fmla="*/ 2806910 h 6835985"/>
                <a:gd name="connsiteX26" fmla="*/ 1440822 w 3693484"/>
                <a:gd name="connsiteY26" fmla="*/ 3583198 h 6835985"/>
                <a:gd name="connsiteX27" fmla="*/ 1617034 w 3693484"/>
                <a:gd name="connsiteY27" fmla="*/ 4107073 h 6835985"/>
                <a:gd name="connsiteX28" fmla="*/ 1959934 w 3693484"/>
                <a:gd name="connsiteY28" fmla="*/ 6707398 h 6835985"/>
                <a:gd name="connsiteX0" fmla="*/ 1959934 w 3664909"/>
                <a:gd name="connsiteY0" fmla="*/ 6707398 h 6712160"/>
                <a:gd name="connsiteX1" fmla="*/ 3664909 w 3664909"/>
                <a:gd name="connsiteY1" fmla="*/ 6712160 h 6712160"/>
                <a:gd name="connsiteX2" fmla="*/ 2640971 w 3664909"/>
                <a:gd name="connsiteY2" fmla="*/ 3878472 h 6712160"/>
                <a:gd name="connsiteX3" fmla="*/ 2517146 w 3664909"/>
                <a:gd name="connsiteY3" fmla="*/ 3345073 h 6712160"/>
                <a:gd name="connsiteX4" fmla="*/ 2755270 w 3664909"/>
                <a:gd name="connsiteY4" fmla="*/ 2811673 h 6712160"/>
                <a:gd name="connsiteX5" fmla="*/ 2864809 w 3664909"/>
                <a:gd name="connsiteY5" fmla="*/ 2192548 h 6712160"/>
                <a:gd name="connsiteX6" fmla="*/ 3512509 w 3664909"/>
                <a:gd name="connsiteY6" fmla="*/ 1301960 h 6712160"/>
                <a:gd name="connsiteX7" fmla="*/ 3298197 w 3664909"/>
                <a:gd name="connsiteY7" fmla="*/ 1178135 h 6712160"/>
                <a:gd name="connsiteX8" fmla="*/ 2607634 w 3664909"/>
                <a:gd name="connsiteY8" fmla="*/ 1878222 h 6712160"/>
                <a:gd name="connsiteX9" fmla="*/ 2531434 w 3664909"/>
                <a:gd name="connsiteY9" fmla="*/ 1821072 h 6712160"/>
                <a:gd name="connsiteX10" fmla="*/ 2874334 w 3664909"/>
                <a:gd name="connsiteY10" fmla="*/ 563772 h 6712160"/>
                <a:gd name="connsiteX11" fmla="*/ 2598109 w 3664909"/>
                <a:gd name="connsiteY11" fmla="*/ 397084 h 6712160"/>
                <a:gd name="connsiteX12" fmla="*/ 2207584 w 3664909"/>
                <a:gd name="connsiteY12" fmla="*/ 1659147 h 6712160"/>
                <a:gd name="connsiteX13" fmla="*/ 2131384 w 3664909"/>
                <a:gd name="connsiteY13" fmla="*/ 1597235 h 6712160"/>
                <a:gd name="connsiteX14" fmla="*/ 2193297 w 3664909"/>
                <a:gd name="connsiteY14" fmla="*/ 154197 h 6712160"/>
                <a:gd name="connsiteX15" fmla="*/ 1878971 w 3664909"/>
                <a:gd name="connsiteY15" fmla="*/ 163723 h 6712160"/>
                <a:gd name="connsiteX16" fmla="*/ 1798009 w 3664909"/>
                <a:gd name="connsiteY16" fmla="*/ 1554373 h 6712160"/>
                <a:gd name="connsiteX17" fmla="*/ 1674184 w 3664909"/>
                <a:gd name="connsiteY17" fmla="*/ 1559134 h 6712160"/>
                <a:gd name="connsiteX18" fmla="*/ 1593221 w 3664909"/>
                <a:gd name="connsiteY18" fmla="*/ 378035 h 6712160"/>
                <a:gd name="connsiteX19" fmla="*/ 1307472 w 3664909"/>
                <a:gd name="connsiteY19" fmla="*/ 368510 h 6712160"/>
                <a:gd name="connsiteX20" fmla="*/ 1312234 w 3664909"/>
                <a:gd name="connsiteY20" fmla="*/ 1635335 h 6712160"/>
                <a:gd name="connsiteX21" fmla="*/ 1259846 w 3664909"/>
                <a:gd name="connsiteY21" fmla="*/ 2025860 h 6712160"/>
                <a:gd name="connsiteX22" fmla="*/ 902659 w 3664909"/>
                <a:gd name="connsiteY22" fmla="*/ 2302085 h 6712160"/>
                <a:gd name="connsiteX23" fmla="*/ 207334 w 3664909"/>
                <a:gd name="connsiteY23" fmla="*/ 1787735 h 6712160"/>
                <a:gd name="connsiteX24" fmla="*/ 173996 w 3664909"/>
                <a:gd name="connsiteY24" fmla="*/ 2092535 h 6712160"/>
                <a:gd name="connsiteX25" fmla="*/ 745496 w 3664909"/>
                <a:gd name="connsiteY25" fmla="*/ 2806910 h 6712160"/>
                <a:gd name="connsiteX26" fmla="*/ 1440822 w 3664909"/>
                <a:gd name="connsiteY26" fmla="*/ 3583198 h 6712160"/>
                <a:gd name="connsiteX27" fmla="*/ 1617034 w 3664909"/>
                <a:gd name="connsiteY27" fmla="*/ 4107073 h 6712160"/>
                <a:gd name="connsiteX28" fmla="*/ 1959934 w 3664909"/>
                <a:gd name="connsiteY28" fmla="*/ 6707398 h 6712160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17146 w 3650621"/>
                <a:gd name="connsiteY3" fmla="*/ 3345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38429 w 3650621"/>
                <a:gd name="connsiteY0" fmla="*/ 6169762 h 6702638"/>
                <a:gd name="connsiteX1" fmla="*/ 3650621 w 3650621"/>
                <a:gd name="connsiteY1" fmla="*/ 6702635 h 6702638"/>
                <a:gd name="connsiteX2" fmla="*/ 2640971 w 3650621"/>
                <a:gd name="connsiteY2" fmla="*/ 3878472 h 6702638"/>
                <a:gd name="connsiteX3" fmla="*/ 2539547 w 3650621"/>
                <a:gd name="connsiteY3" fmla="*/ 3373073 h 6702638"/>
                <a:gd name="connsiteX4" fmla="*/ 2755270 w 3650621"/>
                <a:gd name="connsiteY4" fmla="*/ 2811673 h 6702638"/>
                <a:gd name="connsiteX5" fmla="*/ 2864809 w 3650621"/>
                <a:gd name="connsiteY5" fmla="*/ 2192548 h 6702638"/>
                <a:gd name="connsiteX6" fmla="*/ 3512509 w 3650621"/>
                <a:gd name="connsiteY6" fmla="*/ 1301960 h 6702638"/>
                <a:gd name="connsiteX7" fmla="*/ 3298197 w 3650621"/>
                <a:gd name="connsiteY7" fmla="*/ 1178135 h 6702638"/>
                <a:gd name="connsiteX8" fmla="*/ 2607634 w 3650621"/>
                <a:gd name="connsiteY8" fmla="*/ 1878222 h 6702638"/>
                <a:gd name="connsiteX9" fmla="*/ 2531434 w 3650621"/>
                <a:gd name="connsiteY9" fmla="*/ 1821072 h 6702638"/>
                <a:gd name="connsiteX10" fmla="*/ 2874334 w 3650621"/>
                <a:gd name="connsiteY10" fmla="*/ 563772 h 6702638"/>
                <a:gd name="connsiteX11" fmla="*/ 2598109 w 3650621"/>
                <a:gd name="connsiteY11" fmla="*/ 397084 h 6702638"/>
                <a:gd name="connsiteX12" fmla="*/ 2207584 w 3650621"/>
                <a:gd name="connsiteY12" fmla="*/ 1659147 h 6702638"/>
                <a:gd name="connsiteX13" fmla="*/ 2131384 w 3650621"/>
                <a:gd name="connsiteY13" fmla="*/ 1597235 h 6702638"/>
                <a:gd name="connsiteX14" fmla="*/ 2193297 w 3650621"/>
                <a:gd name="connsiteY14" fmla="*/ 154197 h 6702638"/>
                <a:gd name="connsiteX15" fmla="*/ 1878971 w 3650621"/>
                <a:gd name="connsiteY15" fmla="*/ 163723 h 6702638"/>
                <a:gd name="connsiteX16" fmla="*/ 1798009 w 3650621"/>
                <a:gd name="connsiteY16" fmla="*/ 1554373 h 6702638"/>
                <a:gd name="connsiteX17" fmla="*/ 1674184 w 3650621"/>
                <a:gd name="connsiteY17" fmla="*/ 1559134 h 6702638"/>
                <a:gd name="connsiteX18" fmla="*/ 1593221 w 3650621"/>
                <a:gd name="connsiteY18" fmla="*/ 378035 h 6702638"/>
                <a:gd name="connsiteX19" fmla="*/ 1307472 w 3650621"/>
                <a:gd name="connsiteY19" fmla="*/ 368510 h 6702638"/>
                <a:gd name="connsiteX20" fmla="*/ 1312234 w 3650621"/>
                <a:gd name="connsiteY20" fmla="*/ 1635335 h 6702638"/>
                <a:gd name="connsiteX21" fmla="*/ 1259846 w 3650621"/>
                <a:gd name="connsiteY21" fmla="*/ 2025860 h 6702638"/>
                <a:gd name="connsiteX22" fmla="*/ 902659 w 3650621"/>
                <a:gd name="connsiteY22" fmla="*/ 2302085 h 6702638"/>
                <a:gd name="connsiteX23" fmla="*/ 207334 w 3650621"/>
                <a:gd name="connsiteY23" fmla="*/ 1787735 h 6702638"/>
                <a:gd name="connsiteX24" fmla="*/ 173996 w 3650621"/>
                <a:gd name="connsiteY24" fmla="*/ 2092535 h 6702638"/>
                <a:gd name="connsiteX25" fmla="*/ 745496 w 3650621"/>
                <a:gd name="connsiteY25" fmla="*/ 2806910 h 6702638"/>
                <a:gd name="connsiteX26" fmla="*/ 1440822 w 3650621"/>
                <a:gd name="connsiteY26" fmla="*/ 3583198 h 6702638"/>
                <a:gd name="connsiteX27" fmla="*/ 1617034 w 3650621"/>
                <a:gd name="connsiteY27" fmla="*/ 4107073 h 6702638"/>
                <a:gd name="connsiteX28" fmla="*/ 1938429 w 3650621"/>
                <a:gd name="connsiteY28" fmla="*/ 6169762 h 6702638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226614 h 6226614"/>
                <a:gd name="connsiteX1" fmla="*/ 3478578 w 3560732"/>
                <a:gd name="connsiteY1" fmla="*/ 6186505 h 6226614"/>
                <a:gd name="connsiteX2" fmla="*/ 2640971 w 3560732"/>
                <a:gd name="connsiteY2" fmla="*/ 3878472 h 6226614"/>
                <a:gd name="connsiteX3" fmla="*/ 2539547 w 3560732"/>
                <a:gd name="connsiteY3" fmla="*/ 3373073 h 6226614"/>
                <a:gd name="connsiteX4" fmla="*/ 2755270 w 3560732"/>
                <a:gd name="connsiteY4" fmla="*/ 2811673 h 6226614"/>
                <a:gd name="connsiteX5" fmla="*/ 2864809 w 3560732"/>
                <a:gd name="connsiteY5" fmla="*/ 2192548 h 6226614"/>
                <a:gd name="connsiteX6" fmla="*/ 3512509 w 3560732"/>
                <a:gd name="connsiteY6" fmla="*/ 1301960 h 6226614"/>
                <a:gd name="connsiteX7" fmla="*/ 3298197 w 3560732"/>
                <a:gd name="connsiteY7" fmla="*/ 1178135 h 6226614"/>
                <a:gd name="connsiteX8" fmla="*/ 2607634 w 3560732"/>
                <a:gd name="connsiteY8" fmla="*/ 1878222 h 6226614"/>
                <a:gd name="connsiteX9" fmla="*/ 2531434 w 3560732"/>
                <a:gd name="connsiteY9" fmla="*/ 1821072 h 6226614"/>
                <a:gd name="connsiteX10" fmla="*/ 2874334 w 3560732"/>
                <a:gd name="connsiteY10" fmla="*/ 563772 h 6226614"/>
                <a:gd name="connsiteX11" fmla="*/ 2598109 w 3560732"/>
                <a:gd name="connsiteY11" fmla="*/ 397084 h 6226614"/>
                <a:gd name="connsiteX12" fmla="*/ 2207584 w 3560732"/>
                <a:gd name="connsiteY12" fmla="*/ 1659147 h 6226614"/>
                <a:gd name="connsiteX13" fmla="*/ 2131384 w 3560732"/>
                <a:gd name="connsiteY13" fmla="*/ 1597235 h 6226614"/>
                <a:gd name="connsiteX14" fmla="*/ 2193297 w 3560732"/>
                <a:gd name="connsiteY14" fmla="*/ 154197 h 6226614"/>
                <a:gd name="connsiteX15" fmla="*/ 1878971 w 3560732"/>
                <a:gd name="connsiteY15" fmla="*/ 163723 h 6226614"/>
                <a:gd name="connsiteX16" fmla="*/ 1798009 w 3560732"/>
                <a:gd name="connsiteY16" fmla="*/ 1554373 h 6226614"/>
                <a:gd name="connsiteX17" fmla="*/ 1674184 w 3560732"/>
                <a:gd name="connsiteY17" fmla="*/ 1559134 h 6226614"/>
                <a:gd name="connsiteX18" fmla="*/ 1593221 w 3560732"/>
                <a:gd name="connsiteY18" fmla="*/ 378035 h 6226614"/>
                <a:gd name="connsiteX19" fmla="*/ 1307472 w 3560732"/>
                <a:gd name="connsiteY19" fmla="*/ 368510 h 6226614"/>
                <a:gd name="connsiteX20" fmla="*/ 1312234 w 3560732"/>
                <a:gd name="connsiteY20" fmla="*/ 1635335 h 6226614"/>
                <a:gd name="connsiteX21" fmla="*/ 1259846 w 3560732"/>
                <a:gd name="connsiteY21" fmla="*/ 2025860 h 6226614"/>
                <a:gd name="connsiteX22" fmla="*/ 902659 w 3560732"/>
                <a:gd name="connsiteY22" fmla="*/ 2302085 h 6226614"/>
                <a:gd name="connsiteX23" fmla="*/ 207334 w 3560732"/>
                <a:gd name="connsiteY23" fmla="*/ 1787735 h 6226614"/>
                <a:gd name="connsiteX24" fmla="*/ 173996 w 3560732"/>
                <a:gd name="connsiteY24" fmla="*/ 2092535 h 6226614"/>
                <a:gd name="connsiteX25" fmla="*/ 745496 w 3560732"/>
                <a:gd name="connsiteY25" fmla="*/ 2806910 h 6226614"/>
                <a:gd name="connsiteX26" fmla="*/ 1440822 w 3560732"/>
                <a:gd name="connsiteY26" fmla="*/ 3583198 h 6226614"/>
                <a:gd name="connsiteX27" fmla="*/ 1617034 w 3560732"/>
                <a:gd name="connsiteY27" fmla="*/ 4107073 h 6226614"/>
                <a:gd name="connsiteX28" fmla="*/ 1938429 w 3560732"/>
                <a:gd name="connsiteY28" fmla="*/ 6226614 h 6226614"/>
                <a:gd name="connsiteX0" fmla="*/ 1938429 w 3560732"/>
                <a:gd name="connsiteY0" fmla="*/ 6189377 h 6189377"/>
                <a:gd name="connsiteX1" fmla="*/ 3478578 w 3560732"/>
                <a:gd name="connsiteY1" fmla="*/ 6186505 h 6189377"/>
                <a:gd name="connsiteX2" fmla="*/ 2640971 w 3560732"/>
                <a:gd name="connsiteY2" fmla="*/ 3878472 h 6189377"/>
                <a:gd name="connsiteX3" fmla="*/ 2539547 w 3560732"/>
                <a:gd name="connsiteY3" fmla="*/ 3373073 h 6189377"/>
                <a:gd name="connsiteX4" fmla="*/ 2755270 w 3560732"/>
                <a:gd name="connsiteY4" fmla="*/ 2811673 h 6189377"/>
                <a:gd name="connsiteX5" fmla="*/ 2864809 w 3560732"/>
                <a:gd name="connsiteY5" fmla="*/ 2192548 h 6189377"/>
                <a:gd name="connsiteX6" fmla="*/ 3512509 w 3560732"/>
                <a:gd name="connsiteY6" fmla="*/ 1301960 h 6189377"/>
                <a:gd name="connsiteX7" fmla="*/ 3298197 w 3560732"/>
                <a:gd name="connsiteY7" fmla="*/ 1178135 h 6189377"/>
                <a:gd name="connsiteX8" fmla="*/ 2607634 w 3560732"/>
                <a:gd name="connsiteY8" fmla="*/ 1878222 h 6189377"/>
                <a:gd name="connsiteX9" fmla="*/ 2531434 w 3560732"/>
                <a:gd name="connsiteY9" fmla="*/ 1821072 h 6189377"/>
                <a:gd name="connsiteX10" fmla="*/ 2874334 w 3560732"/>
                <a:gd name="connsiteY10" fmla="*/ 563772 h 6189377"/>
                <a:gd name="connsiteX11" fmla="*/ 2598109 w 3560732"/>
                <a:gd name="connsiteY11" fmla="*/ 397084 h 6189377"/>
                <a:gd name="connsiteX12" fmla="*/ 2207584 w 3560732"/>
                <a:gd name="connsiteY12" fmla="*/ 1659147 h 6189377"/>
                <a:gd name="connsiteX13" fmla="*/ 2131384 w 3560732"/>
                <a:gd name="connsiteY13" fmla="*/ 1597235 h 6189377"/>
                <a:gd name="connsiteX14" fmla="*/ 2193297 w 3560732"/>
                <a:gd name="connsiteY14" fmla="*/ 154197 h 6189377"/>
                <a:gd name="connsiteX15" fmla="*/ 1878971 w 3560732"/>
                <a:gd name="connsiteY15" fmla="*/ 163723 h 6189377"/>
                <a:gd name="connsiteX16" fmla="*/ 1798009 w 3560732"/>
                <a:gd name="connsiteY16" fmla="*/ 1554373 h 6189377"/>
                <a:gd name="connsiteX17" fmla="*/ 1674184 w 3560732"/>
                <a:gd name="connsiteY17" fmla="*/ 1559134 h 6189377"/>
                <a:gd name="connsiteX18" fmla="*/ 1593221 w 3560732"/>
                <a:gd name="connsiteY18" fmla="*/ 378035 h 6189377"/>
                <a:gd name="connsiteX19" fmla="*/ 1307472 w 3560732"/>
                <a:gd name="connsiteY19" fmla="*/ 368510 h 6189377"/>
                <a:gd name="connsiteX20" fmla="*/ 1312234 w 3560732"/>
                <a:gd name="connsiteY20" fmla="*/ 1635335 h 6189377"/>
                <a:gd name="connsiteX21" fmla="*/ 1259846 w 3560732"/>
                <a:gd name="connsiteY21" fmla="*/ 2025860 h 6189377"/>
                <a:gd name="connsiteX22" fmla="*/ 902659 w 3560732"/>
                <a:gd name="connsiteY22" fmla="*/ 2302085 h 6189377"/>
                <a:gd name="connsiteX23" fmla="*/ 207334 w 3560732"/>
                <a:gd name="connsiteY23" fmla="*/ 1787735 h 6189377"/>
                <a:gd name="connsiteX24" fmla="*/ 173996 w 3560732"/>
                <a:gd name="connsiteY24" fmla="*/ 2092535 h 6189377"/>
                <a:gd name="connsiteX25" fmla="*/ 745496 w 3560732"/>
                <a:gd name="connsiteY25" fmla="*/ 2806910 h 6189377"/>
                <a:gd name="connsiteX26" fmla="*/ 1440822 w 3560732"/>
                <a:gd name="connsiteY26" fmla="*/ 3583198 h 6189377"/>
                <a:gd name="connsiteX27" fmla="*/ 1617034 w 3560732"/>
                <a:gd name="connsiteY27" fmla="*/ 4107073 h 6189377"/>
                <a:gd name="connsiteX28" fmla="*/ 1938429 w 3560732"/>
                <a:gd name="connsiteY28" fmla="*/ 6189377 h 6189377"/>
                <a:gd name="connsiteX0" fmla="*/ 1975235 w 3560732"/>
                <a:gd name="connsiteY0" fmla="*/ 6594258 h 6594258"/>
                <a:gd name="connsiteX1" fmla="*/ 3478578 w 3560732"/>
                <a:gd name="connsiteY1" fmla="*/ 6186505 h 6594258"/>
                <a:gd name="connsiteX2" fmla="*/ 2640971 w 3560732"/>
                <a:gd name="connsiteY2" fmla="*/ 3878472 h 6594258"/>
                <a:gd name="connsiteX3" fmla="*/ 2539547 w 3560732"/>
                <a:gd name="connsiteY3" fmla="*/ 3373073 h 6594258"/>
                <a:gd name="connsiteX4" fmla="*/ 2755270 w 3560732"/>
                <a:gd name="connsiteY4" fmla="*/ 2811673 h 6594258"/>
                <a:gd name="connsiteX5" fmla="*/ 2864809 w 3560732"/>
                <a:gd name="connsiteY5" fmla="*/ 2192548 h 6594258"/>
                <a:gd name="connsiteX6" fmla="*/ 3512509 w 3560732"/>
                <a:gd name="connsiteY6" fmla="*/ 1301960 h 6594258"/>
                <a:gd name="connsiteX7" fmla="*/ 3298197 w 3560732"/>
                <a:gd name="connsiteY7" fmla="*/ 1178135 h 6594258"/>
                <a:gd name="connsiteX8" fmla="*/ 2607634 w 3560732"/>
                <a:gd name="connsiteY8" fmla="*/ 1878222 h 6594258"/>
                <a:gd name="connsiteX9" fmla="*/ 2531434 w 3560732"/>
                <a:gd name="connsiteY9" fmla="*/ 1821072 h 6594258"/>
                <a:gd name="connsiteX10" fmla="*/ 2874334 w 3560732"/>
                <a:gd name="connsiteY10" fmla="*/ 563772 h 6594258"/>
                <a:gd name="connsiteX11" fmla="*/ 2598109 w 3560732"/>
                <a:gd name="connsiteY11" fmla="*/ 397084 h 6594258"/>
                <a:gd name="connsiteX12" fmla="*/ 2207584 w 3560732"/>
                <a:gd name="connsiteY12" fmla="*/ 1659147 h 6594258"/>
                <a:gd name="connsiteX13" fmla="*/ 2131384 w 3560732"/>
                <a:gd name="connsiteY13" fmla="*/ 1597235 h 6594258"/>
                <a:gd name="connsiteX14" fmla="*/ 2193297 w 3560732"/>
                <a:gd name="connsiteY14" fmla="*/ 154197 h 6594258"/>
                <a:gd name="connsiteX15" fmla="*/ 1878971 w 3560732"/>
                <a:gd name="connsiteY15" fmla="*/ 163723 h 6594258"/>
                <a:gd name="connsiteX16" fmla="*/ 1798009 w 3560732"/>
                <a:gd name="connsiteY16" fmla="*/ 1554373 h 6594258"/>
                <a:gd name="connsiteX17" fmla="*/ 1674184 w 3560732"/>
                <a:gd name="connsiteY17" fmla="*/ 1559134 h 6594258"/>
                <a:gd name="connsiteX18" fmla="*/ 1593221 w 3560732"/>
                <a:gd name="connsiteY18" fmla="*/ 378035 h 6594258"/>
                <a:gd name="connsiteX19" fmla="*/ 1307472 w 3560732"/>
                <a:gd name="connsiteY19" fmla="*/ 368510 h 6594258"/>
                <a:gd name="connsiteX20" fmla="*/ 1312234 w 3560732"/>
                <a:gd name="connsiteY20" fmla="*/ 1635335 h 6594258"/>
                <a:gd name="connsiteX21" fmla="*/ 1259846 w 3560732"/>
                <a:gd name="connsiteY21" fmla="*/ 2025860 h 6594258"/>
                <a:gd name="connsiteX22" fmla="*/ 902659 w 3560732"/>
                <a:gd name="connsiteY22" fmla="*/ 2302085 h 6594258"/>
                <a:gd name="connsiteX23" fmla="*/ 207334 w 3560732"/>
                <a:gd name="connsiteY23" fmla="*/ 1787735 h 6594258"/>
                <a:gd name="connsiteX24" fmla="*/ 173996 w 3560732"/>
                <a:gd name="connsiteY24" fmla="*/ 2092535 h 6594258"/>
                <a:gd name="connsiteX25" fmla="*/ 745496 w 3560732"/>
                <a:gd name="connsiteY25" fmla="*/ 2806910 h 6594258"/>
                <a:gd name="connsiteX26" fmla="*/ 1440822 w 3560732"/>
                <a:gd name="connsiteY26" fmla="*/ 3583198 h 6594258"/>
                <a:gd name="connsiteX27" fmla="*/ 1617034 w 3560732"/>
                <a:gd name="connsiteY27" fmla="*/ 4107073 h 6594258"/>
                <a:gd name="connsiteX28" fmla="*/ 1975235 w 3560732"/>
                <a:gd name="connsiteY28" fmla="*/ 6594258 h 6594258"/>
                <a:gd name="connsiteX0" fmla="*/ 1975235 w 3625806"/>
                <a:gd name="connsiteY0" fmla="*/ 6594258 h 6628209"/>
                <a:gd name="connsiteX1" fmla="*/ 3625806 w 3625806"/>
                <a:gd name="connsiteY1" fmla="*/ 6628192 h 6628209"/>
                <a:gd name="connsiteX2" fmla="*/ 2640971 w 3625806"/>
                <a:gd name="connsiteY2" fmla="*/ 3878472 h 6628209"/>
                <a:gd name="connsiteX3" fmla="*/ 2539547 w 3625806"/>
                <a:gd name="connsiteY3" fmla="*/ 3373073 h 6628209"/>
                <a:gd name="connsiteX4" fmla="*/ 2755270 w 3625806"/>
                <a:gd name="connsiteY4" fmla="*/ 2811673 h 6628209"/>
                <a:gd name="connsiteX5" fmla="*/ 2864809 w 3625806"/>
                <a:gd name="connsiteY5" fmla="*/ 2192548 h 6628209"/>
                <a:gd name="connsiteX6" fmla="*/ 3512509 w 3625806"/>
                <a:gd name="connsiteY6" fmla="*/ 1301960 h 6628209"/>
                <a:gd name="connsiteX7" fmla="*/ 3298197 w 3625806"/>
                <a:gd name="connsiteY7" fmla="*/ 1178135 h 6628209"/>
                <a:gd name="connsiteX8" fmla="*/ 2607634 w 3625806"/>
                <a:gd name="connsiteY8" fmla="*/ 1878222 h 6628209"/>
                <a:gd name="connsiteX9" fmla="*/ 2531434 w 3625806"/>
                <a:gd name="connsiteY9" fmla="*/ 1821072 h 6628209"/>
                <a:gd name="connsiteX10" fmla="*/ 2874334 w 3625806"/>
                <a:gd name="connsiteY10" fmla="*/ 563772 h 6628209"/>
                <a:gd name="connsiteX11" fmla="*/ 2598109 w 3625806"/>
                <a:gd name="connsiteY11" fmla="*/ 397084 h 6628209"/>
                <a:gd name="connsiteX12" fmla="*/ 2207584 w 3625806"/>
                <a:gd name="connsiteY12" fmla="*/ 1659147 h 6628209"/>
                <a:gd name="connsiteX13" fmla="*/ 2131384 w 3625806"/>
                <a:gd name="connsiteY13" fmla="*/ 1597235 h 6628209"/>
                <a:gd name="connsiteX14" fmla="*/ 2193297 w 3625806"/>
                <a:gd name="connsiteY14" fmla="*/ 154197 h 6628209"/>
                <a:gd name="connsiteX15" fmla="*/ 1878971 w 3625806"/>
                <a:gd name="connsiteY15" fmla="*/ 163723 h 6628209"/>
                <a:gd name="connsiteX16" fmla="*/ 1798009 w 3625806"/>
                <a:gd name="connsiteY16" fmla="*/ 1554373 h 6628209"/>
                <a:gd name="connsiteX17" fmla="*/ 1674184 w 3625806"/>
                <a:gd name="connsiteY17" fmla="*/ 1559134 h 6628209"/>
                <a:gd name="connsiteX18" fmla="*/ 1593221 w 3625806"/>
                <a:gd name="connsiteY18" fmla="*/ 378035 h 6628209"/>
                <a:gd name="connsiteX19" fmla="*/ 1307472 w 3625806"/>
                <a:gd name="connsiteY19" fmla="*/ 368510 h 6628209"/>
                <a:gd name="connsiteX20" fmla="*/ 1312234 w 3625806"/>
                <a:gd name="connsiteY20" fmla="*/ 1635335 h 6628209"/>
                <a:gd name="connsiteX21" fmla="*/ 1259846 w 3625806"/>
                <a:gd name="connsiteY21" fmla="*/ 2025860 h 6628209"/>
                <a:gd name="connsiteX22" fmla="*/ 902659 w 3625806"/>
                <a:gd name="connsiteY22" fmla="*/ 2302085 h 6628209"/>
                <a:gd name="connsiteX23" fmla="*/ 207334 w 3625806"/>
                <a:gd name="connsiteY23" fmla="*/ 1787735 h 6628209"/>
                <a:gd name="connsiteX24" fmla="*/ 173996 w 3625806"/>
                <a:gd name="connsiteY24" fmla="*/ 2092535 h 6628209"/>
                <a:gd name="connsiteX25" fmla="*/ 745496 w 3625806"/>
                <a:gd name="connsiteY25" fmla="*/ 2806910 h 6628209"/>
                <a:gd name="connsiteX26" fmla="*/ 1440822 w 3625806"/>
                <a:gd name="connsiteY26" fmla="*/ 3583198 h 6628209"/>
                <a:gd name="connsiteX27" fmla="*/ 1617034 w 3625806"/>
                <a:gd name="connsiteY27" fmla="*/ 4107073 h 6628209"/>
                <a:gd name="connsiteX28" fmla="*/ 1975235 w 3625806"/>
                <a:gd name="connsiteY28" fmla="*/ 6594258 h 662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25806" h="6628209">
                  <a:moveTo>
                    <a:pt x="1975235" y="6594258"/>
                  </a:moveTo>
                  <a:cubicBezTo>
                    <a:pt x="2488618" y="6593301"/>
                    <a:pt x="3112423" y="6629149"/>
                    <a:pt x="3625806" y="6628192"/>
                  </a:cubicBezTo>
                  <a:cubicBezTo>
                    <a:pt x="3274968" y="5642354"/>
                    <a:pt x="2915609" y="4930985"/>
                    <a:pt x="2640971" y="3878472"/>
                  </a:cubicBezTo>
                  <a:cubicBezTo>
                    <a:pt x="2607163" y="3710006"/>
                    <a:pt x="2567756" y="3575139"/>
                    <a:pt x="2539547" y="3373073"/>
                  </a:cubicBezTo>
                  <a:cubicBezTo>
                    <a:pt x="2626772" y="3150473"/>
                    <a:pt x="2694946" y="3073610"/>
                    <a:pt x="2755270" y="2811673"/>
                  </a:cubicBezTo>
                  <a:cubicBezTo>
                    <a:pt x="2820357" y="2578311"/>
                    <a:pt x="2807658" y="2538622"/>
                    <a:pt x="2864809" y="2192548"/>
                  </a:cubicBezTo>
                  <a:cubicBezTo>
                    <a:pt x="3048959" y="1868698"/>
                    <a:pt x="3314071" y="1630573"/>
                    <a:pt x="3512509" y="1301960"/>
                  </a:cubicBezTo>
                  <a:cubicBezTo>
                    <a:pt x="3645859" y="1165436"/>
                    <a:pt x="3479171" y="928897"/>
                    <a:pt x="3298197" y="1178135"/>
                  </a:cubicBezTo>
                  <a:cubicBezTo>
                    <a:pt x="3096584" y="1449597"/>
                    <a:pt x="2837822" y="1644860"/>
                    <a:pt x="2607634" y="1878222"/>
                  </a:cubicBezTo>
                  <a:cubicBezTo>
                    <a:pt x="2525084" y="1873460"/>
                    <a:pt x="2556834" y="1840122"/>
                    <a:pt x="2531434" y="1821072"/>
                  </a:cubicBezTo>
                  <a:cubicBezTo>
                    <a:pt x="2658434" y="1401971"/>
                    <a:pt x="2775909" y="992397"/>
                    <a:pt x="2874334" y="563772"/>
                  </a:cubicBezTo>
                  <a:cubicBezTo>
                    <a:pt x="2923546" y="314534"/>
                    <a:pt x="2706059" y="208171"/>
                    <a:pt x="2598109" y="397084"/>
                  </a:cubicBezTo>
                  <a:cubicBezTo>
                    <a:pt x="2464759" y="833646"/>
                    <a:pt x="2340934" y="1155910"/>
                    <a:pt x="2207584" y="1659147"/>
                  </a:cubicBezTo>
                  <a:cubicBezTo>
                    <a:pt x="2182184" y="1638510"/>
                    <a:pt x="2118684" y="1660735"/>
                    <a:pt x="2131384" y="1597235"/>
                  </a:cubicBezTo>
                  <a:cubicBezTo>
                    <a:pt x="2188534" y="1146384"/>
                    <a:pt x="2188534" y="628860"/>
                    <a:pt x="2193297" y="154197"/>
                  </a:cubicBezTo>
                  <a:cubicBezTo>
                    <a:pt x="2193297" y="38309"/>
                    <a:pt x="1945646" y="-129965"/>
                    <a:pt x="1878971" y="163723"/>
                  </a:cubicBezTo>
                  <a:cubicBezTo>
                    <a:pt x="1821821" y="641561"/>
                    <a:pt x="1802771" y="943185"/>
                    <a:pt x="1798009" y="1554373"/>
                  </a:cubicBezTo>
                  <a:cubicBezTo>
                    <a:pt x="1802772" y="1606761"/>
                    <a:pt x="1678946" y="1644859"/>
                    <a:pt x="1674184" y="1559134"/>
                  </a:cubicBezTo>
                  <a:cubicBezTo>
                    <a:pt x="1647195" y="1136859"/>
                    <a:pt x="1615446" y="766972"/>
                    <a:pt x="1593221" y="378035"/>
                  </a:cubicBezTo>
                  <a:cubicBezTo>
                    <a:pt x="1564646" y="84347"/>
                    <a:pt x="1331284" y="133560"/>
                    <a:pt x="1307472" y="368510"/>
                  </a:cubicBezTo>
                  <a:cubicBezTo>
                    <a:pt x="1247147" y="844760"/>
                    <a:pt x="1286834" y="1182897"/>
                    <a:pt x="1312234" y="1635335"/>
                  </a:cubicBezTo>
                  <a:cubicBezTo>
                    <a:pt x="1305883" y="1801229"/>
                    <a:pt x="1290008" y="1900448"/>
                    <a:pt x="1259846" y="2025860"/>
                  </a:cubicBezTo>
                  <a:cubicBezTo>
                    <a:pt x="1163009" y="2332247"/>
                    <a:pt x="1082046" y="2337804"/>
                    <a:pt x="902659" y="2302085"/>
                  </a:cubicBezTo>
                  <a:cubicBezTo>
                    <a:pt x="712159" y="2102060"/>
                    <a:pt x="597859" y="1868697"/>
                    <a:pt x="207334" y="1787735"/>
                  </a:cubicBezTo>
                  <a:cubicBezTo>
                    <a:pt x="-35554" y="1760748"/>
                    <a:pt x="-87942" y="1948073"/>
                    <a:pt x="173996" y="2092535"/>
                  </a:cubicBezTo>
                  <a:cubicBezTo>
                    <a:pt x="359734" y="2327485"/>
                    <a:pt x="640468" y="2556506"/>
                    <a:pt x="745496" y="2806910"/>
                  </a:cubicBezTo>
                  <a:cubicBezTo>
                    <a:pt x="914565" y="3070435"/>
                    <a:pt x="1268579" y="3402223"/>
                    <a:pt x="1440822" y="3583198"/>
                  </a:cubicBezTo>
                  <a:lnTo>
                    <a:pt x="1617034" y="4107073"/>
                  </a:lnTo>
                  <a:cubicBezTo>
                    <a:pt x="1829759" y="4896060"/>
                    <a:pt x="1857760" y="5681446"/>
                    <a:pt x="1975235" y="6594258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grpSp>
          <p:nvGrpSpPr>
            <p:cNvPr id="6" name="Group 88">
              <a:extLst>
                <a:ext uri="{FF2B5EF4-FFF2-40B4-BE49-F238E27FC236}">
                  <a16:creationId xmlns:a16="http://schemas.microsoft.com/office/drawing/2014/main" id="{71292B83-8A82-4813-8F1B-27A2276FB7E1}"/>
                </a:ext>
              </a:extLst>
            </p:cNvPr>
            <p:cNvGrpSpPr/>
            <p:nvPr/>
          </p:nvGrpSpPr>
          <p:grpSpPr>
            <a:xfrm>
              <a:off x="7643715" y="2392691"/>
              <a:ext cx="4376131" cy="3594419"/>
              <a:chOff x="2241333" y="2017415"/>
              <a:chExt cx="4653973" cy="3822630"/>
            </a:xfrm>
          </p:grpSpPr>
          <p:sp>
            <p:nvSpPr>
              <p:cNvPr id="7" name="Teardrop 3">
                <a:extLst>
                  <a:ext uri="{FF2B5EF4-FFF2-40B4-BE49-F238E27FC236}">
                    <a16:creationId xmlns:a16="http://schemas.microsoft.com/office/drawing/2014/main" id="{F71AB28D-E6C2-4198-8B06-BA760F14D049}"/>
                  </a:ext>
                </a:extLst>
              </p:cNvPr>
              <p:cNvSpPr/>
              <p:nvPr/>
            </p:nvSpPr>
            <p:spPr>
              <a:xfrm rot="20980906">
                <a:off x="4835322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8" name="Teardrop 3">
                <a:extLst>
                  <a:ext uri="{FF2B5EF4-FFF2-40B4-BE49-F238E27FC236}">
                    <a16:creationId xmlns:a16="http://schemas.microsoft.com/office/drawing/2014/main" id="{8C19DEEE-D745-415F-B415-91C7C0430135}"/>
                  </a:ext>
                </a:extLst>
              </p:cNvPr>
              <p:cNvSpPr/>
              <p:nvPr/>
            </p:nvSpPr>
            <p:spPr>
              <a:xfrm rot="2236334">
                <a:off x="5707174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9" name="Teardrop 3">
                <a:extLst>
                  <a:ext uri="{FF2B5EF4-FFF2-40B4-BE49-F238E27FC236}">
                    <a16:creationId xmlns:a16="http://schemas.microsoft.com/office/drawing/2014/main" id="{3ABD209E-D49E-45B1-A425-3A1048EC38CE}"/>
                  </a:ext>
                </a:extLst>
              </p:cNvPr>
              <p:cNvSpPr/>
              <p:nvPr/>
            </p:nvSpPr>
            <p:spPr>
              <a:xfrm rot="4500000">
                <a:off x="5494959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0" name="Teardrop 3">
                <a:extLst>
                  <a:ext uri="{FF2B5EF4-FFF2-40B4-BE49-F238E27FC236}">
                    <a16:creationId xmlns:a16="http://schemas.microsoft.com/office/drawing/2014/main" id="{E632BD40-700D-4102-9494-3BB88E36DA73}"/>
                  </a:ext>
                </a:extLst>
              </p:cNvPr>
              <p:cNvSpPr/>
              <p:nvPr/>
            </p:nvSpPr>
            <p:spPr>
              <a:xfrm rot="619094" flipH="1">
                <a:off x="3113185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11" name="Teardrop 3">
                <a:extLst>
                  <a:ext uri="{FF2B5EF4-FFF2-40B4-BE49-F238E27FC236}">
                    <a16:creationId xmlns:a16="http://schemas.microsoft.com/office/drawing/2014/main" id="{31A31BC3-E7DB-4C09-A214-FAC69A29F8BC}"/>
                  </a:ext>
                </a:extLst>
              </p:cNvPr>
              <p:cNvSpPr/>
              <p:nvPr/>
            </p:nvSpPr>
            <p:spPr>
              <a:xfrm rot="19363666" flipH="1">
                <a:off x="2241333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12" name="Teardrop 3">
                <a:extLst>
                  <a:ext uri="{FF2B5EF4-FFF2-40B4-BE49-F238E27FC236}">
                    <a16:creationId xmlns:a16="http://schemas.microsoft.com/office/drawing/2014/main" id="{8AC29F11-320C-4B34-B3F5-0C5E83C5E5FC}"/>
                  </a:ext>
                </a:extLst>
              </p:cNvPr>
              <p:cNvSpPr/>
              <p:nvPr/>
            </p:nvSpPr>
            <p:spPr>
              <a:xfrm rot="17100000" flipH="1">
                <a:off x="2453548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260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665D0A-7357-4E7C-B970-55174B3B2B0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solidFill>
            <a:schemeClr val="accent6">
              <a:lumMod val="40000"/>
              <a:lumOff val="60000"/>
            </a:schemeClr>
          </a:solidFill>
        </p:spPr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44DC4E7-4D22-481A-95D0-198DD4C56735}"/>
              </a:ext>
            </a:extLst>
          </p:cNvPr>
          <p:cNvSpPr/>
          <p:nvPr/>
        </p:nvSpPr>
        <p:spPr>
          <a:xfrm>
            <a:off x="1" y="857250"/>
            <a:ext cx="2857500" cy="5164931"/>
          </a:xfrm>
          <a:custGeom>
            <a:avLst/>
            <a:gdLst>
              <a:gd name="connsiteX0" fmla="*/ 0 w 3810000"/>
              <a:gd name="connsiteY0" fmla="*/ 2084361 h 6886575"/>
              <a:gd name="connsiteX1" fmla="*/ 2965975 w 3810000"/>
              <a:gd name="connsiteY1" fmla="*/ 6866704 h 6886575"/>
              <a:gd name="connsiteX2" fmla="*/ 2953727 w 3810000"/>
              <a:gd name="connsiteY2" fmla="*/ 6886575 h 6886575"/>
              <a:gd name="connsiteX3" fmla="*/ 2380553 w 3810000"/>
              <a:gd name="connsiteY3" fmla="*/ 6882874 h 6886575"/>
              <a:gd name="connsiteX4" fmla="*/ 0 w 3810000"/>
              <a:gd name="connsiteY4" fmla="*/ 3053080 h 6886575"/>
              <a:gd name="connsiteX5" fmla="*/ 0 w 3810000"/>
              <a:gd name="connsiteY5" fmla="*/ 0 h 6886575"/>
              <a:gd name="connsiteX6" fmla="*/ 392918 w 3810000"/>
              <a:gd name="connsiteY6" fmla="*/ 2 h 6886575"/>
              <a:gd name="connsiteX7" fmla="*/ 3810000 w 3810000"/>
              <a:gd name="connsiteY7" fmla="*/ 5497349 h 6886575"/>
              <a:gd name="connsiteX8" fmla="*/ 3486139 w 3810000"/>
              <a:gd name="connsiteY8" fmla="*/ 6022786 h 6886575"/>
              <a:gd name="connsiteX9" fmla="*/ 0 w 3810000"/>
              <a:gd name="connsiteY9" fmla="*/ 414344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10000" h="6886575">
                <a:moveTo>
                  <a:pt x="0" y="2084361"/>
                </a:moveTo>
                <a:lnTo>
                  <a:pt x="2965975" y="6866704"/>
                </a:lnTo>
                <a:lnTo>
                  <a:pt x="2953727" y="6886575"/>
                </a:lnTo>
                <a:lnTo>
                  <a:pt x="2380553" y="6882874"/>
                </a:lnTo>
                <a:lnTo>
                  <a:pt x="0" y="3053080"/>
                </a:lnTo>
                <a:close/>
                <a:moveTo>
                  <a:pt x="0" y="0"/>
                </a:moveTo>
                <a:lnTo>
                  <a:pt x="392918" y="2"/>
                </a:lnTo>
                <a:lnTo>
                  <a:pt x="3810000" y="5497349"/>
                </a:lnTo>
                <a:lnTo>
                  <a:pt x="3486139" y="6022786"/>
                </a:lnTo>
                <a:lnTo>
                  <a:pt x="0" y="414344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3C6386F8-5933-46CE-8CBE-00A7BF33875C}"/>
              </a:ext>
            </a:extLst>
          </p:cNvPr>
          <p:cNvSpPr/>
          <p:nvPr/>
        </p:nvSpPr>
        <p:spPr>
          <a:xfrm>
            <a:off x="2367258" y="842964"/>
            <a:ext cx="3603203" cy="5157787"/>
          </a:xfrm>
          <a:prstGeom prst="parallelogram">
            <a:avLst>
              <a:gd name="adj" fmla="val 8813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Rectángulo 1"/>
          <p:cNvSpPr/>
          <p:nvPr/>
        </p:nvSpPr>
        <p:spPr>
          <a:xfrm>
            <a:off x="3885980" y="4268683"/>
            <a:ext cx="47416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5400" b="1" dirty="0" smtClean="0">
                <a:ln/>
                <a:solidFill>
                  <a:schemeClr val="accent4"/>
                </a:solidFill>
              </a:rPr>
              <a:t>Información complementaria</a:t>
            </a:r>
            <a:endParaRPr lang="es-ES" sz="5400" b="1" dirty="0">
              <a:ln/>
              <a:solidFill>
                <a:schemeClr val="accent4"/>
              </a:solidFill>
            </a:endParaRPr>
          </a:p>
        </p:txBody>
      </p:sp>
      <p:grpSp>
        <p:nvGrpSpPr>
          <p:cNvPr id="38" name="Group 31">
            <a:extLst>
              <a:ext uri="{FF2B5EF4-FFF2-40B4-BE49-F238E27FC236}">
                <a16:creationId xmlns:a16="http://schemas.microsoft.com/office/drawing/2014/main" id="{9781B0D0-1D51-497B-8DBD-751AC11EEC03}"/>
              </a:ext>
            </a:extLst>
          </p:cNvPr>
          <p:cNvGrpSpPr/>
          <p:nvPr/>
        </p:nvGrpSpPr>
        <p:grpSpPr>
          <a:xfrm>
            <a:off x="6184611" y="1388941"/>
            <a:ext cx="2153107" cy="2196985"/>
            <a:chOff x="7643715" y="2392691"/>
            <a:chExt cx="4376131" cy="4465309"/>
          </a:xfrm>
        </p:grpSpPr>
        <p:sp>
          <p:nvSpPr>
            <p:cNvPr id="41" name="Freeform 87">
              <a:extLst>
                <a:ext uri="{FF2B5EF4-FFF2-40B4-BE49-F238E27FC236}">
                  <a16:creationId xmlns:a16="http://schemas.microsoft.com/office/drawing/2014/main" id="{96A280EE-3504-455C-BB08-1F57FAD74C90}"/>
                </a:ext>
              </a:extLst>
            </p:cNvPr>
            <p:cNvSpPr/>
            <p:nvPr/>
          </p:nvSpPr>
          <p:spPr>
            <a:xfrm>
              <a:off x="8878696" y="3691390"/>
              <a:ext cx="1732219" cy="3166610"/>
            </a:xfrm>
            <a:custGeom>
              <a:avLst/>
              <a:gdLst>
                <a:gd name="connsiteX0" fmla="*/ 1847850 w 3571875"/>
                <a:gd name="connsiteY0" fmla="*/ 6791325 h 6791325"/>
                <a:gd name="connsiteX1" fmla="*/ 3571875 w 3571875"/>
                <a:gd name="connsiteY1" fmla="*/ 6781800 h 6791325"/>
                <a:gd name="connsiteX2" fmla="*/ 2514600 w 3571875"/>
                <a:gd name="connsiteY2" fmla="*/ 3819525 h 6791325"/>
                <a:gd name="connsiteX3" fmla="*/ 2390775 w 3571875"/>
                <a:gd name="connsiteY3" fmla="*/ 3267075 h 6791325"/>
                <a:gd name="connsiteX4" fmla="*/ 2752725 w 3571875"/>
                <a:gd name="connsiteY4" fmla="*/ 2162175 h 6791325"/>
                <a:gd name="connsiteX5" fmla="*/ 3390900 w 3571875"/>
                <a:gd name="connsiteY5" fmla="*/ 1247775 h 6791325"/>
                <a:gd name="connsiteX6" fmla="*/ 3209925 w 3571875"/>
                <a:gd name="connsiteY6" fmla="*/ 1133475 h 6791325"/>
                <a:gd name="connsiteX7" fmla="*/ 2543175 w 3571875"/>
                <a:gd name="connsiteY7" fmla="*/ 1857375 h 6791325"/>
                <a:gd name="connsiteX8" fmla="*/ 2371725 w 3571875"/>
                <a:gd name="connsiteY8" fmla="*/ 1752600 h 6791325"/>
                <a:gd name="connsiteX9" fmla="*/ 2771775 w 3571875"/>
                <a:gd name="connsiteY9" fmla="*/ 390525 h 6791325"/>
                <a:gd name="connsiteX10" fmla="*/ 2486025 w 3571875"/>
                <a:gd name="connsiteY10" fmla="*/ 295275 h 6791325"/>
                <a:gd name="connsiteX11" fmla="*/ 2124075 w 3571875"/>
                <a:gd name="connsiteY11" fmla="*/ 1609725 h 6791325"/>
                <a:gd name="connsiteX12" fmla="*/ 1971675 w 3571875"/>
                <a:gd name="connsiteY12" fmla="*/ 1495425 h 6791325"/>
                <a:gd name="connsiteX13" fmla="*/ 1990725 w 3571875"/>
                <a:gd name="connsiteY13" fmla="*/ 0 h 6791325"/>
                <a:gd name="connsiteX14" fmla="*/ 1790700 w 3571875"/>
                <a:gd name="connsiteY14" fmla="*/ 66675 h 6791325"/>
                <a:gd name="connsiteX15" fmla="*/ 1724025 w 3571875"/>
                <a:gd name="connsiteY15" fmla="*/ 1514475 h 6791325"/>
                <a:gd name="connsiteX16" fmla="*/ 1524000 w 3571875"/>
                <a:gd name="connsiteY16" fmla="*/ 1504950 h 6791325"/>
                <a:gd name="connsiteX17" fmla="*/ 1352550 w 3571875"/>
                <a:gd name="connsiteY17" fmla="*/ 123825 h 6791325"/>
                <a:gd name="connsiteX18" fmla="*/ 1171575 w 3571875"/>
                <a:gd name="connsiteY18" fmla="*/ 123825 h 6791325"/>
                <a:gd name="connsiteX19" fmla="*/ 1219200 w 3571875"/>
                <a:gd name="connsiteY19" fmla="*/ 1638300 h 6791325"/>
                <a:gd name="connsiteX20" fmla="*/ 1057275 w 3571875"/>
                <a:gd name="connsiteY20" fmla="*/ 2190750 h 6791325"/>
                <a:gd name="connsiteX21" fmla="*/ 800100 w 3571875"/>
                <a:gd name="connsiteY21" fmla="*/ 2247900 h 6791325"/>
                <a:gd name="connsiteX22" fmla="*/ 85725 w 3571875"/>
                <a:gd name="connsiteY22" fmla="*/ 1733550 h 6791325"/>
                <a:gd name="connsiteX23" fmla="*/ 0 w 3571875"/>
                <a:gd name="connsiteY23" fmla="*/ 2038350 h 6791325"/>
                <a:gd name="connsiteX24" fmla="*/ 609600 w 3571875"/>
                <a:gd name="connsiteY24" fmla="*/ 2743200 h 6791325"/>
                <a:gd name="connsiteX25" fmla="*/ 1238250 w 3571875"/>
                <a:gd name="connsiteY25" fmla="*/ 3476625 h 6791325"/>
                <a:gd name="connsiteX26" fmla="*/ 1457325 w 3571875"/>
                <a:gd name="connsiteY26" fmla="*/ 4010025 h 6791325"/>
                <a:gd name="connsiteX27" fmla="*/ 1847850 w 3571875"/>
                <a:gd name="connsiteY27" fmla="*/ 6791325 h 6791325"/>
                <a:gd name="connsiteX0" fmla="*/ 1889034 w 3613059"/>
                <a:gd name="connsiteY0" fmla="*/ 6791325 h 6791325"/>
                <a:gd name="connsiteX1" fmla="*/ 3613059 w 3613059"/>
                <a:gd name="connsiteY1" fmla="*/ 6781800 h 6791325"/>
                <a:gd name="connsiteX2" fmla="*/ 2555784 w 3613059"/>
                <a:gd name="connsiteY2" fmla="*/ 3819525 h 6791325"/>
                <a:gd name="connsiteX3" fmla="*/ 2431959 w 3613059"/>
                <a:gd name="connsiteY3" fmla="*/ 3267075 h 6791325"/>
                <a:gd name="connsiteX4" fmla="*/ 2793909 w 3613059"/>
                <a:gd name="connsiteY4" fmla="*/ 2162175 h 6791325"/>
                <a:gd name="connsiteX5" fmla="*/ 3432084 w 3613059"/>
                <a:gd name="connsiteY5" fmla="*/ 1247775 h 6791325"/>
                <a:gd name="connsiteX6" fmla="*/ 3251109 w 3613059"/>
                <a:gd name="connsiteY6" fmla="*/ 1133475 h 6791325"/>
                <a:gd name="connsiteX7" fmla="*/ 2584359 w 3613059"/>
                <a:gd name="connsiteY7" fmla="*/ 1857375 h 6791325"/>
                <a:gd name="connsiteX8" fmla="*/ 2412909 w 3613059"/>
                <a:gd name="connsiteY8" fmla="*/ 1752600 h 6791325"/>
                <a:gd name="connsiteX9" fmla="*/ 2812959 w 3613059"/>
                <a:gd name="connsiteY9" fmla="*/ 390525 h 6791325"/>
                <a:gd name="connsiteX10" fmla="*/ 2527209 w 3613059"/>
                <a:gd name="connsiteY10" fmla="*/ 295275 h 6791325"/>
                <a:gd name="connsiteX11" fmla="*/ 2165259 w 3613059"/>
                <a:gd name="connsiteY11" fmla="*/ 1609725 h 6791325"/>
                <a:gd name="connsiteX12" fmla="*/ 2012859 w 3613059"/>
                <a:gd name="connsiteY12" fmla="*/ 1495425 h 6791325"/>
                <a:gd name="connsiteX13" fmla="*/ 2031909 w 3613059"/>
                <a:gd name="connsiteY13" fmla="*/ 0 h 6791325"/>
                <a:gd name="connsiteX14" fmla="*/ 1831884 w 3613059"/>
                <a:gd name="connsiteY14" fmla="*/ 66675 h 6791325"/>
                <a:gd name="connsiteX15" fmla="*/ 1765209 w 3613059"/>
                <a:gd name="connsiteY15" fmla="*/ 1514475 h 6791325"/>
                <a:gd name="connsiteX16" fmla="*/ 1565184 w 3613059"/>
                <a:gd name="connsiteY16" fmla="*/ 1504950 h 6791325"/>
                <a:gd name="connsiteX17" fmla="*/ 1393734 w 3613059"/>
                <a:gd name="connsiteY17" fmla="*/ 123825 h 6791325"/>
                <a:gd name="connsiteX18" fmla="*/ 1212759 w 3613059"/>
                <a:gd name="connsiteY18" fmla="*/ 123825 h 6791325"/>
                <a:gd name="connsiteX19" fmla="*/ 1260384 w 3613059"/>
                <a:gd name="connsiteY19" fmla="*/ 1638300 h 6791325"/>
                <a:gd name="connsiteX20" fmla="*/ 1098459 w 3613059"/>
                <a:gd name="connsiteY20" fmla="*/ 2190750 h 6791325"/>
                <a:gd name="connsiteX21" fmla="*/ 841284 w 3613059"/>
                <a:gd name="connsiteY21" fmla="*/ 2247900 h 6791325"/>
                <a:gd name="connsiteX22" fmla="*/ 126909 w 3613059"/>
                <a:gd name="connsiteY22" fmla="*/ 1733550 h 6791325"/>
                <a:gd name="connsiteX23" fmla="*/ 41184 w 3613059"/>
                <a:gd name="connsiteY23" fmla="*/ 2038350 h 6791325"/>
                <a:gd name="connsiteX24" fmla="*/ 650784 w 3613059"/>
                <a:gd name="connsiteY24" fmla="*/ 2743200 h 6791325"/>
                <a:gd name="connsiteX25" fmla="*/ 1279434 w 3613059"/>
                <a:gd name="connsiteY25" fmla="*/ 3476625 h 6791325"/>
                <a:gd name="connsiteX26" fmla="*/ 1498509 w 3613059"/>
                <a:gd name="connsiteY26" fmla="*/ 4010025 h 6791325"/>
                <a:gd name="connsiteX27" fmla="*/ 1889034 w 3613059"/>
                <a:gd name="connsiteY27" fmla="*/ 6791325 h 6791325"/>
                <a:gd name="connsiteX0" fmla="*/ 1872461 w 3596486"/>
                <a:gd name="connsiteY0" fmla="*/ 6791325 h 6791325"/>
                <a:gd name="connsiteX1" fmla="*/ 3596486 w 3596486"/>
                <a:gd name="connsiteY1" fmla="*/ 6781800 h 6791325"/>
                <a:gd name="connsiteX2" fmla="*/ 2539211 w 3596486"/>
                <a:gd name="connsiteY2" fmla="*/ 3819525 h 6791325"/>
                <a:gd name="connsiteX3" fmla="*/ 2415386 w 3596486"/>
                <a:gd name="connsiteY3" fmla="*/ 3267075 h 6791325"/>
                <a:gd name="connsiteX4" fmla="*/ 2777336 w 3596486"/>
                <a:gd name="connsiteY4" fmla="*/ 2162175 h 6791325"/>
                <a:gd name="connsiteX5" fmla="*/ 3415511 w 3596486"/>
                <a:gd name="connsiteY5" fmla="*/ 1247775 h 6791325"/>
                <a:gd name="connsiteX6" fmla="*/ 3234536 w 3596486"/>
                <a:gd name="connsiteY6" fmla="*/ 1133475 h 6791325"/>
                <a:gd name="connsiteX7" fmla="*/ 2567786 w 3596486"/>
                <a:gd name="connsiteY7" fmla="*/ 1857375 h 6791325"/>
                <a:gd name="connsiteX8" fmla="*/ 2396336 w 3596486"/>
                <a:gd name="connsiteY8" fmla="*/ 1752600 h 6791325"/>
                <a:gd name="connsiteX9" fmla="*/ 2796386 w 3596486"/>
                <a:gd name="connsiteY9" fmla="*/ 390525 h 6791325"/>
                <a:gd name="connsiteX10" fmla="*/ 2510636 w 3596486"/>
                <a:gd name="connsiteY10" fmla="*/ 295275 h 6791325"/>
                <a:gd name="connsiteX11" fmla="*/ 2148686 w 3596486"/>
                <a:gd name="connsiteY11" fmla="*/ 1609725 h 6791325"/>
                <a:gd name="connsiteX12" fmla="*/ 1996286 w 3596486"/>
                <a:gd name="connsiteY12" fmla="*/ 1495425 h 6791325"/>
                <a:gd name="connsiteX13" fmla="*/ 2015336 w 3596486"/>
                <a:gd name="connsiteY13" fmla="*/ 0 h 6791325"/>
                <a:gd name="connsiteX14" fmla="*/ 1815311 w 3596486"/>
                <a:gd name="connsiteY14" fmla="*/ 66675 h 6791325"/>
                <a:gd name="connsiteX15" fmla="*/ 1748636 w 3596486"/>
                <a:gd name="connsiteY15" fmla="*/ 1514475 h 6791325"/>
                <a:gd name="connsiteX16" fmla="*/ 1548611 w 3596486"/>
                <a:gd name="connsiteY16" fmla="*/ 1504950 h 6791325"/>
                <a:gd name="connsiteX17" fmla="*/ 1377161 w 3596486"/>
                <a:gd name="connsiteY17" fmla="*/ 123825 h 6791325"/>
                <a:gd name="connsiteX18" fmla="*/ 1196186 w 3596486"/>
                <a:gd name="connsiteY18" fmla="*/ 123825 h 6791325"/>
                <a:gd name="connsiteX19" fmla="*/ 1243811 w 3596486"/>
                <a:gd name="connsiteY19" fmla="*/ 1638300 h 6791325"/>
                <a:gd name="connsiteX20" fmla="*/ 1081886 w 3596486"/>
                <a:gd name="connsiteY20" fmla="*/ 2190750 h 6791325"/>
                <a:gd name="connsiteX21" fmla="*/ 824711 w 3596486"/>
                <a:gd name="connsiteY21" fmla="*/ 2247900 h 6791325"/>
                <a:gd name="connsiteX22" fmla="*/ 110336 w 3596486"/>
                <a:gd name="connsiteY22" fmla="*/ 1733550 h 6791325"/>
                <a:gd name="connsiteX23" fmla="*/ 76998 w 3596486"/>
                <a:gd name="connsiteY23" fmla="*/ 2038350 h 6791325"/>
                <a:gd name="connsiteX24" fmla="*/ 634211 w 3596486"/>
                <a:gd name="connsiteY24" fmla="*/ 2743200 h 6791325"/>
                <a:gd name="connsiteX25" fmla="*/ 1262861 w 3596486"/>
                <a:gd name="connsiteY25" fmla="*/ 3476625 h 6791325"/>
                <a:gd name="connsiteX26" fmla="*/ 1481936 w 3596486"/>
                <a:gd name="connsiteY26" fmla="*/ 4010025 h 6791325"/>
                <a:gd name="connsiteX27" fmla="*/ 1872461 w 3596486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93297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814105 h 6814105"/>
                <a:gd name="connsiteX1" fmla="*/ 3693484 w 3693484"/>
                <a:gd name="connsiteY1" fmla="*/ 6804580 h 6814105"/>
                <a:gd name="connsiteX2" fmla="*/ 2636209 w 3693484"/>
                <a:gd name="connsiteY2" fmla="*/ 3842305 h 6814105"/>
                <a:gd name="connsiteX3" fmla="*/ 2512384 w 3693484"/>
                <a:gd name="connsiteY3" fmla="*/ 3289855 h 6814105"/>
                <a:gd name="connsiteX4" fmla="*/ 2874334 w 3693484"/>
                <a:gd name="connsiteY4" fmla="*/ 2184955 h 6814105"/>
                <a:gd name="connsiteX5" fmla="*/ 3512509 w 3693484"/>
                <a:gd name="connsiteY5" fmla="*/ 1270555 h 6814105"/>
                <a:gd name="connsiteX6" fmla="*/ 3331534 w 3693484"/>
                <a:gd name="connsiteY6" fmla="*/ 1156255 h 6814105"/>
                <a:gd name="connsiteX7" fmla="*/ 2664784 w 3693484"/>
                <a:gd name="connsiteY7" fmla="*/ 1880155 h 6814105"/>
                <a:gd name="connsiteX8" fmla="*/ 2493334 w 3693484"/>
                <a:gd name="connsiteY8" fmla="*/ 1775380 h 6814105"/>
                <a:gd name="connsiteX9" fmla="*/ 2893384 w 3693484"/>
                <a:gd name="connsiteY9" fmla="*/ 413305 h 6814105"/>
                <a:gd name="connsiteX10" fmla="*/ 2607634 w 3693484"/>
                <a:gd name="connsiteY10" fmla="*/ 318055 h 6814105"/>
                <a:gd name="connsiteX11" fmla="*/ 2245684 w 3693484"/>
                <a:gd name="connsiteY11" fmla="*/ 1632505 h 6814105"/>
                <a:gd name="connsiteX12" fmla="*/ 2131384 w 3693484"/>
                <a:gd name="connsiteY12" fmla="*/ 1565830 h 6814105"/>
                <a:gd name="connsiteX13" fmla="*/ 2193297 w 3693484"/>
                <a:gd name="connsiteY13" fmla="*/ 122792 h 6814105"/>
                <a:gd name="connsiteX14" fmla="*/ 1878971 w 3693484"/>
                <a:gd name="connsiteY14" fmla="*/ 132318 h 6814105"/>
                <a:gd name="connsiteX15" fmla="*/ 1798009 w 3693484"/>
                <a:gd name="connsiteY15" fmla="*/ 1522968 h 6814105"/>
                <a:gd name="connsiteX16" fmla="*/ 1674184 w 3693484"/>
                <a:gd name="connsiteY16" fmla="*/ 1527729 h 6814105"/>
                <a:gd name="connsiteX17" fmla="*/ 1593221 w 3693484"/>
                <a:gd name="connsiteY17" fmla="*/ 346630 h 6814105"/>
                <a:gd name="connsiteX18" fmla="*/ 1307472 w 3693484"/>
                <a:gd name="connsiteY18" fmla="*/ 337105 h 6814105"/>
                <a:gd name="connsiteX19" fmla="*/ 1312234 w 3693484"/>
                <a:gd name="connsiteY19" fmla="*/ 1603930 h 6814105"/>
                <a:gd name="connsiteX20" fmla="*/ 1259846 w 3693484"/>
                <a:gd name="connsiteY20" fmla="*/ 1994455 h 6814105"/>
                <a:gd name="connsiteX21" fmla="*/ 902659 w 3693484"/>
                <a:gd name="connsiteY21" fmla="*/ 2270680 h 6814105"/>
                <a:gd name="connsiteX22" fmla="*/ 207334 w 3693484"/>
                <a:gd name="connsiteY22" fmla="*/ 1756330 h 6814105"/>
                <a:gd name="connsiteX23" fmla="*/ 173996 w 3693484"/>
                <a:gd name="connsiteY23" fmla="*/ 2061130 h 6814105"/>
                <a:gd name="connsiteX24" fmla="*/ 731209 w 3693484"/>
                <a:gd name="connsiteY24" fmla="*/ 2765980 h 6814105"/>
                <a:gd name="connsiteX25" fmla="*/ 1359859 w 3693484"/>
                <a:gd name="connsiteY25" fmla="*/ 3499405 h 6814105"/>
                <a:gd name="connsiteX26" fmla="*/ 1578934 w 3693484"/>
                <a:gd name="connsiteY26" fmla="*/ 4032805 h 6814105"/>
                <a:gd name="connsiteX27" fmla="*/ 1969459 w 3693484"/>
                <a:gd name="connsiteY27" fmla="*/ 6814105 h 6814105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45684 w 3693484"/>
                <a:gd name="connsiteY11" fmla="*/ 1663910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21922 w 3693484"/>
                <a:gd name="connsiteY10" fmla="*/ 401847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598109 w 3693484"/>
                <a:gd name="connsiteY7" fmla="*/ 18496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64809 w 3693484"/>
                <a:gd name="connsiteY4" fmla="*/ 219731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83859 w 3693484"/>
                <a:gd name="connsiteY4" fmla="*/ 2092535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21959 w 3693484"/>
                <a:gd name="connsiteY4" fmla="*/ 2097298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59934 w 3693484"/>
                <a:gd name="connsiteY0" fmla="*/ 6707398 h 6835985"/>
                <a:gd name="connsiteX1" fmla="*/ 3693484 w 3693484"/>
                <a:gd name="connsiteY1" fmla="*/ 6835985 h 6835985"/>
                <a:gd name="connsiteX2" fmla="*/ 2640971 w 3693484"/>
                <a:gd name="connsiteY2" fmla="*/ 3878472 h 6835985"/>
                <a:gd name="connsiteX3" fmla="*/ 2517146 w 3693484"/>
                <a:gd name="connsiteY3" fmla="*/ 3345073 h 6835985"/>
                <a:gd name="connsiteX4" fmla="*/ 2755270 w 3693484"/>
                <a:gd name="connsiteY4" fmla="*/ 2811673 h 6835985"/>
                <a:gd name="connsiteX5" fmla="*/ 2864809 w 3693484"/>
                <a:gd name="connsiteY5" fmla="*/ 2192548 h 6835985"/>
                <a:gd name="connsiteX6" fmla="*/ 3512509 w 3693484"/>
                <a:gd name="connsiteY6" fmla="*/ 1301960 h 6835985"/>
                <a:gd name="connsiteX7" fmla="*/ 3298197 w 3693484"/>
                <a:gd name="connsiteY7" fmla="*/ 1178135 h 6835985"/>
                <a:gd name="connsiteX8" fmla="*/ 2607634 w 3693484"/>
                <a:gd name="connsiteY8" fmla="*/ 1878222 h 6835985"/>
                <a:gd name="connsiteX9" fmla="*/ 2531434 w 3693484"/>
                <a:gd name="connsiteY9" fmla="*/ 1821072 h 6835985"/>
                <a:gd name="connsiteX10" fmla="*/ 2874334 w 3693484"/>
                <a:gd name="connsiteY10" fmla="*/ 563772 h 6835985"/>
                <a:gd name="connsiteX11" fmla="*/ 2598109 w 3693484"/>
                <a:gd name="connsiteY11" fmla="*/ 397084 h 6835985"/>
                <a:gd name="connsiteX12" fmla="*/ 2207584 w 3693484"/>
                <a:gd name="connsiteY12" fmla="*/ 1659147 h 6835985"/>
                <a:gd name="connsiteX13" fmla="*/ 2131384 w 3693484"/>
                <a:gd name="connsiteY13" fmla="*/ 1597235 h 6835985"/>
                <a:gd name="connsiteX14" fmla="*/ 2193297 w 3693484"/>
                <a:gd name="connsiteY14" fmla="*/ 154197 h 6835985"/>
                <a:gd name="connsiteX15" fmla="*/ 1878971 w 3693484"/>
                <a:gd name="connsiteY15" fmla="*/ 163723 h 6835985"/>
                <a:gd name="connsiteX16" fmla="*/ 1798009 w 3693484"/>
                <a:gd name="connsiteY16" fmla="*/ 1554373 h 6835985"/>
                <a:gd name="connsiteX17" fmla="*/ 1674184 w 3693484"/>
                <a:gd name="connsiteY17" fmla="*/ 1559134 h 6835985"/>
                <a:gd name="connsiteX18" fmla="*/ 1593221 w 3693484"/>
                <a:gd name="connsiteY18" fmla="*/ 378035 h 6835985"/>
                <a:gd name="connsiteX19" fmla="*/ 1307472 w 3693484"/>
                <a:gd name="connsiteY19" fmla="*/ 368510 h 6835985"/>
                <a:gd name="connsiteX20" fmla="*/ 1312234 w 3693484"/>
                <a:gd name="connsiteY20" fmla="*/ 1635335 h 6835985"/>
                <a:gd name="connsiteX21" fmla="*/ 1259846 w 3693484"/>
                <a:gd name="connsiteY21" fmla="*/ 2025860 h 6835985"/>
                <a:gd name="connsiteX22" fmla="*/ 902659 w 3693484"/>
                <a:gd name="connsiteY22" fmla="*/ 2302085 h 6835985"/>
                <a:gd name="connsiteX23" fmla="*/ 207334 w 3693484"/>
                <a:gd name="connsiteY23" fmla="*/ 1787735 h 6835985"/>
                <a:gd name="connsiteX24" fmla="*/ 173996 w 3693484"/>
                <a:gd name="connsiteY24" fmla="*/ 2092535 h 6835985"/>
                <a:gd name="connsiteX25" fmla="*/ 745496 w 3693484"/>
                <a:gd name="connsiteY25" fmla="*/ 2806910 h 6835985"/>
                <a:gd name="connsiteX26" fmla="*/ 1440822 w 3693484"/>
                <a:gd name="connsiteY26" fmla="*/ 3583198 h 6835985"/>
                <a:gd name="connsiteX27" fmla="*/ 1617034 w 3693484"/>
                <a:gd name="connsiteY27" fmla="*/ 4107073 h 6835985"/>
                <a:gd name="connsiteX28" fmla="*/ 1959934 w 3693484"/>
                <a:gd name="connsiteY28" fmla="*/ 6707398 h 6835985"/>
                <a:gd name="connsiteX0" fmla="*/ 1959934 w 3664909"/>
                <a:gd name="connsiteY0" fmla="*/ 6707398 h 6712160"/>
                <a:gd name="connsiteX1" fmla="*/ 3664909 w 3664909"/>
                <a:gd name="connsiteY1" fmla="*/ 6712160 h 6712160"/>
                <a:gd name="connsiteX2" fmla="*/ 2640971 w 3664909"/>
                <a:gd name="connsiteY2" fmla="*/ 3878472 h 6712160"/>
                <a:gd name="connsiteX3" fmla="*/ 2517146 w 3664909"/>
                <a:gd name="connsiteY3" fmla="*/ 3345073 h 6712160"/>
                <a:gd name="connsiteX4" fmla="*/ 2755270 w 3664909"/>
                <a:gd name="connsiteY4" fmla="*/ 2811673 h 6712160"/>
                <a:gd name="connsiteX5" fmla="*/ 2864809 w 3664909"/>
                <a:gd name="connsiteY5" fmla="*/ 2192548 h 6712160"/>
                <a:gd name="connsiteX6" fmla="*/ 3512509 w 3664909"/>
                <a:gd name="connsiteY6" fmla="*/ 1301960 h 6712160"/>
                <a:gd name="connsiteX7" fmla="*/ 3298197 w 3664909"/>
                <a:gd name="connsiteY7" fmla="*/ 1178135 h 6712160"/>
                <a:gd name="connsiteX8" fmla="*/ 2607634 w 3664909"/>
                <a:gd name="connsiteY8" fmla="*/ 1878222 h 6712160"/>
                <a:gd name="connsiteX9" fmla="*/ 2531434 w 3664909"/>
                <a:gd name="connsiteY9" fmla="*/ 1821072 h 6712160"/>
                <a:gd name="connsiteX10" fmla="*/ 2874334 w 3664909"/>
                <a:gd name="connsiteY10" fmla="*/ 563772 h 6712160"/>
                <a:gd name="connsiteX11" fmla="*/ 2598109 w 3664909"/>
                <a:gd name="connsiteY11" fmla="*/ 397084 h 6712160"/>
                <a:gd name="connsiteX12" fmla="*/ 2207584 w 3664909"/>
                <a:gd name="connsiteY12" fmla="*/ 1659147 h 6712160"/>
                <a:gd name="connsiteX13" fmla="*/ 2131384 w 3664909"/>
                <a:gd name="connsiteY13" fmla="*/ 1597235 h 6712160"/>
                <a:gd name="connsiteX14" fmla="*/ 2193297 w 3664909"/>
                <a:gd name="connsiteY14" fmla="*/ 154197 h 6712160"/>
                <a:gd name="connsiteX15" fmla="*/ 1878971 w 3664909"/>
                <a:gd name="connsiteY15" fmla="*/ 163723 h 6712160"/>
                <a:gd name="connsiteX16" fmla="*/ 1798009 w 3664909"/>
                <a:gd name="connsiteY16" fmla="*/ 1554373 h 6712160"/>
                <a:gd name="connsiteX17" fmla="*/ 1674184 w 3664909"/>
                <a:gd name="connsiteY17" fmla="*/ 1559134 h 6712160"/>
                <a:gd name="connsiteX18" fmla="*/ 1593221 w 3664909"/>
                <a:gd name="connsiteY18" fmla="*/ 378035 h 6712160"/>
                <a:gd name="connsiteX19" fmla="*/ 1307472 w 3664909"/>
                <a:gd name="connsiteY19" fmla="*/ 368510 h 6712160"/>
                <a:gd name="connsiteX20" fmla="*/ 1312234 w 3664909"/>
                <a:gd name="connsiteY20" fmla="*/ 1635335 h 6712160"/>
                <a:gd name="connsiteX21" fmla="*/ 1259846 w 3664909"/>
                <a:gd name="connsiteY21" fmla="*/ 2025860 h 6712160"/>
                <a:gd name="connsiteX22" fmla="*/ 902659 w 3664909"/>
                <a:gd name="connsiteY22" fmla="*/ 2302085 h 6712160"/>
                <a:gd name="connsiteX23" fmla="*/ 207334 w 3664909"/>
                <a:gd name="connsiteY23" fmla="*/ 1787735 h 6712160"/>
                <a:gd name="connsiteX24" fmla="*/ 173996 w 3664909"/>
                <a:gd name="connsiteY24" fmla="*/ 2092535 h 6712160"/>
                <a:gd name="connsiteX25" fmla="*/ 745496 w 3664909"/>
                <a:gd name="connsiteY25" fmla="*/ 2806910 h 6712160"/>
                <a:gd name="connsiteX26" fmla="*/ 1440822 w 3664909"/>
                <a:gd name="connsiteY26" fmla="*/ 3583198 h 6712160"/>
                <a:gd name="connsiteX27" fmla="*/ 1617034 w 3664909"/>
                <a:gd name="connsiteY27" fmla="*/ 4107073 h 6712160"/>
                <a:gd name="connsiteX28" fmla="*/ 1959934 w 3664909"/>
                <a:gd name="connsiteY28" fmla="*/ 6707398 h 6712160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17146 w 3650621"/>
                <a:gd name="connsiteY3" fmla="*/ 3345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38429 w 3650621"/>
                <a:gd name="connsiteY0" fmla="*/ 6169762 h 6702638"/>
                <a:gd name="connsiteX1" fmla="*/ 3650621 w 3650621"/>
                <a:gd name="connsiteY1" fmla="*/ 6702635 h 6702638"/>
                <a:gd name="connsiteX2" fmla="*/ 2640971 w 3650621"/>
                <a:gd name="connsiteY2" fmla="*/ 3878472 h 6702638"/>
                <a:gd name="connsiteX3" fmla="*/ 2539547 w 3650621"/>
                <a:gd name="connsiteY3" fmla="*/ 3373073 h 6702638"/>
                <a:gd name="connsiteX4" fmla="*/ 2755270 w 3650621"/>
                <a:gd name="connsiteY4" fmla="*/ 2811673 h 6702638"/>
                <a:gd name="connsiteX5" fmla="*/ 2864809 w 3650621"/>
                <a:gd name="connsiteY5" fmla="*/ 2192548 h 6702638"/>
                <a:gd name="connsiteX6" fmla="*/ 3512509 w 3650621"/>
                <a:gd name="connsiteY6" fmla="*/ 1301960 h 6702638"/>
                <a:gd name="connsiteX7" fmla="*/ 3298197 w 3650621"/>
                <a:gd name="connsiteY7" fmla="*/ 1178135 h 6702638"/>
                <a:gd name="connsiteX8" fmla="*/ 2607634 w 3650621"/>
                <a:gd name="connsiteY8" fmla="*/ 1878222 h 6702638"/>
                <a:gd name="connsiteX9" fmla="*/ 2531434 w 3650621"/>
                <a:gd name="connsiteY9" fmla="*/ 1821072 h 6702638"/>
                <a:gd name="connsiteX10" fmla="*/ 2874334 w 3650621"/>
                <a:gd name="connsiteY10" fmla="*/ 563772 h 6702638"/>
                <a:gd name="connsiteX11" fmla="*/ 2598109 w 3650621"/>
                <a:gd name="connsiteY11" fmla="*/ 397084 h 6702638"/>
                <a:gd name="connsiteX12" fmla="*/ 2207584 w 3650621"/>
                <a:gd name="connsiteY12" fmla="*/ 1659147 h 6702638"/>
                <a:gd name="connsiteX13" fmla="*/ 2131384 w 3650621"/>
                <a:gd name="connsiteY13" fmla="*/ 1597235 h 6702638"/>
                <a:gd name="connsiteX14" fmla="*/ 2193297 w 3650621"/>
                <a:gd name="connsiteY14" fmla="*/ 154197 h 6702638"/>
                <a:gd name="connsiteX15" fmla="*/ 1878971 w 3650621"/>
                <a:gd name="connsiteY15" fmla="*/ 163723 h 6702638"/>
                <a:gd name="connsiteX16" fmla="*/ 1798009 w 3650621"/>
                <a:gd name="connsiteY16" fmla="*/ 1554373 h 6702638"/>
                <a:gd name="connsiteX17" fmla="*/ 1674184 w 3650621"/>
                <a:gd name="connsiteY17" fmla="*/ 1559134 h 6702638"/>
                <a:gd name="connsiteX18" fmla="*/ 1593221 w 3650621"/>
                <a:gd name="connsiteY18" fmla="*/ 378035 h 6702638"/>
                <a:gd name="connsiteX19" fmla="*/ 1307472 w 3650621"/>
                <a:gd name="connsiteY19" fmla="*/ 368510 h 6702638"/>
                <a:gd name="connsiteX20" fmla="*/ 1312234 w 3650621"/>
                <a:gd name="connsiteY20" fmla="*/ 1635335 h 6702638"/>
                <a:gd name="connsiteX21" fmla="*/ 1259846 w 3650621"/>
                <a:gd name="connsiteY21" fmla="*/ 2025860 h 6702638"/>
                <a:gd name="connsiteX22" fmla="*/ 902659 w 3650621"/>
                <a:gd name="connsiteY22" fmla="*/ 2302085 h 6702638"/>
                <a:gd name="connsiteX23" fmla="*/ 207334 w 3650621"/>
                <a:gd name="connsiteY23" fmla="*/ 1787735 h 6702638"/>
                <a:gd name="connsiteX24" fmla="*/ 173996 w 3650621"/>
                <a:gd name="connsiteY24" fmla="*/ 2092535 h 6702638"/>
                <a:gd name="connsiteX25" fmla="*/ 745496 w 3650621"/>
                <a:gd name="connsiteY25" fmla="*/ 2806910 h 6702638"/>
                <a:gd name="connsiteX26" fmla="*/ 1440822 w 3650621"/>
                <a:gd name="connsiteY26" fmla="*/ 3583198 h 6702638"/>
                <a:gd name="connsiteX27" fmla="*/ 1617034 w 3650621"/>
                <a:gd name="connsiteY27" fmla="*/ 4107073 h 6702638"/>
                <a:gd name="connsiteX28" fmla="*/ 1938429 w 3650621"/>
                <a:gd name="connsiteY28" fmla="*/ 6169762 h 6702638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226614 h 6226614"/>
                <a:gd name="connsiteX1" fmla="*/ 3478578 w 3560732"/>
                <a:gd name="connsiteY1" fmla="*/ 6186505 h 6226614"/>
                <a:gd name="connsiteX2" fmla="*/ 2640971 w 3560732"/>
                <a:gd name="connsiteY2" fmla="*/ 3878472 h 6226614"/>
                <a:gd name="connsiteX3" fmla="*/ 2539547 w 3560732"/>
                <a:gd name="connsiteY3" fmla="*/ 3373073 h 6226614"/>
                <a:gd name="connsiteX4" fmla="*/ 2755270 w 3560732"/>
                <a:gd name="connsiteY4" fmla="*/ 2811673 h 6226614"/>
                <a:gd name="connsiteX5" fmla="*/ 2864809 w 3560732"/>
                <a:gd name="connsiteY5" fmla="*/ 2192548 h 6226614"/>
                <a:gd name="connsiteX6" fmla="*/ 3512509 w 3560732"/>
                <a:gd name="connsiteY6" fmla="*/ 1301960 h 6226614"/>
                <a:gd name="connsiteX7" fmla="*/ 3298197 w 3560732"/>
                <a:gd name="connsiteY7" fmla="*/ 1178135 h 6226614"/>
                <a:gd name="connsiteX8" fmla="*/ 2607634 w 3560732"/>
                <a:gd name="connsiteY8" fmla="*/ 1878222 h 6226614"/>
                <a:gd name="connsiteX9" fmla="*/ 2531434 w 3560732"/>
                <a:gd name="connsiteY9" fmla="*/ 1821072 h 6226614"/>
                <a:gd name="connsiteX10" fmla="*/ 2874334 w 3560732"/>
                <a:gd name="connsiteY10" fmla="*/ 563772 h 6226614"/>
                <a:gd name="connsiteX11" fmla="*/ 2598109 w 3560732"/>
                <a:gd name="connsiteY11" fmla="*/ 397084 h 6226614"/>
                <a:gd name="connsiteX12" fmla="*/ 2207584 w 3560732"/>
                <a:gd name="connsiteY12" fmla="*/ 1659147 h 6226614"/>
                <a:gd name="connsiteX13" fmla="*/ 2131384 w 3560732"/>
                <a:gd name="connsiteY13" fmla="*/ 1597235 h 6226614"/>
                <a:gd name="connsiteX14" fmla="*/ 2193297 w 3560732"/>
                <a:gd name="connsiteY14" fmla="*/ 154197 h 6226614"/>
                <a:gd name="connsiteX15" fmla="*/ 1878971 w 3560732"/>
                <a:gd name="connsiteY15" fmla="*/ 163723 h 6226614"/>
                <a:gd name="connsiteX16" fmla="*/ 1798009 w 3560732"/>
                <a:gd name="connsiteY16" fmla="*/ 1554373 h 6226614"/>
                <a:gd name="connsiteX17" fmla="*/ 1674184 w 3560732"/>
                <a:gd name="connsiteY17" fmla="*/ 1559134 h 6226614"/>
                <a:gd name="connsiteX18" fmla="*/ 1593221 w 3560732"/>
                <a:gd name="connsiteY18" fmla="*/ 378035 h 6226614"/>
                <a:gd name="connsiteX19" fmla="*/ 1307472 w 3560732"/>
                <a:gd name="connsiteY19" fmla="*/ 368510 h 6226614"/>
                <a:gd name="connsiteX20" fmla="*/ 1312234 w 3560732"/>
                <a:gd name="connsiteY20" fmla="*/ 1635335 h 6226614"/>
                <a:gd name="connsiteX21" fmla="*/ 1259846 w 3560732"/>
                <a:gd name="connsiteY21" fmla="*/ 2025860 h 6226614"/>
                <a:gd name="connsiteX22" fmla="*/ 902659 w 3560732"/>
                <a:gd name="connsiteY22" fmla="*/ 2302085 h 6226614"/>
                <a:gd name="connsiteX23" fmla="*/ 207334 w 3560732"/>
                <a:gd name="connsiteY23" fmla="*/ 1787735 h 6226614"/>
                <a:gd name="connsiteX24" fmla="*/ 173996 w 3560732"/>
                <a:gd name="connsiteY24" fmla="*/ 2092535 h 6226614"/>
                <a:gd name="connsiteX25" fmla="*/ 745496 w 3560732"/>
                <a:gd name="connsiteY25" fmla="*/ 2806910 h 6226614"/>
                <a:gd name="connsiteX26" fmla="*/ 1440822 w 3560732"/>
                <a:gd name="connsiteY26" fmla="*/ 3583198 h 6226614"/>
                <a:gd name="connsiteX27" fmla="*/ 1617034 w 3560732"/>
                <a:gd name="connsiteY27" fmla="*/ 4107073 h 6226614"/>
                <a:gd name="connsiteX28" fmla="*/ 1938429 w 3560732"/>
                <a:gd name="connsiteY28" fmla="*/ 6226614 h 6226614"/>
                <a:gd name="connsiteX0" fmla="*/ 1938429 w 3560732"/>
                <a:gd name="connsiteY0" fmla="*/ 6189377 h 6189377"/>
                <a:gd name="connsiteX1" fmla="*/ 3478578 w 3560732"/>
                <a:gd name="connsiteY1" fmla="*/ 6186505 h 6189377"/>
                <a:gd name="connsiteX2" fmla="*/ 2640971 w 3560732"/>
                <a:gd name="connsiteY2" fmla="*/ 3878472 h 6189377"/>
                <a:gd name="connsiteX3" fmla="*/ 2539547 w 3560732"/>
                <a:gd name="connsiteY3" fmla="*/ 3373073 h 6189377"/>
                <a:gd name="connsiteX4" fmla="*/ 2755270 w 3560732"/>
                <a:gd name="connsiteY4" fmla="*/ 2811673 h 6189377"/>
                <a:gd name="connsiteX5" fmla="*/ 2864809 w 3560732"/>
                <a:gd name="connsiteY5" fmla="*/ 2192548 h 6189377"/>
                <a:gd name="connsiteX6" fmla="*/ 3512509 w 3560732"/>
                <a:gd name="connsiteY6" fmla="*/ 1301960 h 6189377"/>
                <a:gd name="connsiteX7" fmla="*/ 3298197 w 3560732"/>
                <a:gd name="connsiteY7" fmla="*/ 1178135 h 6189377"/>
                <a:gd name="connsiteX8" fmla="*/ 2607634 w 3560732"/>
                <a:gd name="connsiteY8" fmla="*/ 1878222 h 6189377"/>
                <a:gd name="connsiteX9" fmla="*/ 2531434 w 3560732"/>
                <a:gd name="connsiteY9" fmla="*/ 1821072 h 6189377"/>
                <a:gd name="connsiteX10" fmla="*/ 2874334 w 3560732"/>
                <a:gd name="connsiteY10" fmla="*/ 563772 h 6189377"/>
                <a:gd name="connsiteX11" fmla="*/ 2598109 w 3560732"/>
                <a:gd name="connsiteY11" fmla="*/ 397084 h 6189377"/>
                <a:gd name="connsiteX12" fmla="*/ 2207584 w 3560732"/>
                <a:gd name="connsiteY12" fmla="*/ 1659147 h 6189377"/>
                <a:gd name="connsiteX13" fmla="*/ 2131384 w 3560732"/>
                <a:gd name="connsiteY13" fmla="*/ 1597235 h 6189377"/>
                <a:gd name="connsiteX14" fmla="*/ 2193297 w 3560732"/>
                <a:gd name="connsiteY14" fmla="*/ 154197 h 6189377"/>
                <a:gd name="connsiteX15" fmla="*/ 1878971 w 3560732"/>
                <a:gd name="connsiteY15" fmla="*/ 163723 h 6189377"/>
                <a:gd name="connsiteX16" fmla="*/ 1798009 w 3560732"/>
                <a:gd name="connsiteY16" fmla="*/ 1554373 h 6189377"/>
                <a:gd name="connsiteX17" fmla="*/ 1674184 w 3560732"/>
                <a:gd name="connsiteY17" fmla="*/ 1559134 h 6189377"/>
                <a:gd name="connsiteX18" fmla="*/ 1593221 w 3560732"/>
                <a:gd name="connsiteY18" fmla="*/ 378035 h 6189377"/>
                <a:gd name="connsiteX19" fmla="*/ 1307472 w 3560732"/>
                <a:gd name="connsiteY19" fmla="*/ 368510 h 6189377"/>
                <a:gd name="connsiteX20" fmla="*/ 1312234 w 3560732"/>
                <a:gd name="connsiteY20" fmla="*/ 1635335 h 6189377"/>
                <a:gd name="connsiteX21" fmla="*/ 1259846 w 3560732"/>
                <a:gd name="connsiteY21" fmla="*/ 2025860 h 6189377"/>
                <a:gd name="connsiteX22" fmla="*/ 902659 w 3560732"/>
                <a:gd name="connsiteY22" fmla="*/ 2302085 h 6189377"/>
                <a:gd name="connsiteX23" fmla="*/ 207334 w 3560732"/>
                <a:gd name="connsiteY23" fmla="*/ 1787735 h 6189377"/>
                <a:gd name="connsiteX24" fmla="*/ 173996 w 3560732"/>
                <a:gd name="connsiteY24" fmla="*/ 2092535 h 6189377"/>
                <a:gd name="connsiteX25" fmla="*/ 745496 w 3560732"/>
                <a:gd name="connsiteY25" fmla="*/ 2806910 h 6189377"/>
                <a:gd name="connsiteX26" fmla="*/ 1440822 w 3560732"/>
                <a:gd name="connsiteY26" fmla="*/ 3583198 h 6189377"/>
                <a:gd name="connsiteX27" fmla="*/ 1617034 w 3560732"/>
                <a:gd name="connsiteY27" fmla="*/ 4107073 h 6189377"/>
                <a:gd name="connsiteX28" fmla="*/ 1938429 w 3560732"/>
                <a:gd name="connsiteY28" fmla="*/ 6189377 h 6189377"/>
                <a:gd name="connsiteX0" fmla="*/ 1975235 w 3560732"/>
                <a:gd name="connsiteY0" fmla="*/ 6594258 h 6594258"/>
                <a:gd name="connsiteX1" fmla="*/ 3478578 w 3560732"/>
                <a:gd name="connsiteY1" fmla="*/ 6186505 h 6594258"/>
                <a:gd name="connsiteX2" fmla="*/ 2640971 w 3560732"/>
                <a:gd name="connsiteY2" fmla="*/ 3878472 h 6594258"/>
                <a:gd name="connsiteX3" fmla="*/ 2539547 w 3560732"/>
                <a:gd name="connsiteY3" fmla="*/ 3373073 h 6594258"/>
                <a:gd name="connsiteX4" fmla="*/ 2755270 w 3560732"/>
                <a:gd name="connsiteY4" fmla="*/ 2811673 h 6594258"/>
                <a:gd name="connsiteX5" fmla="*/ 2864809 w 3560732"/>
                <a:gd name="connsiteY5" fmla="*/ 2192548 h 6594258"/>
                <a:gd name="connsiteX6" fmla="*/ 3512509 w 3560732"/>
                <a:gd name="connsiteY6" fmla="*/ 1301960 h 6594258"/>
                <a:gd name="connsiteX7" fmla="*/ 3298197 w 3560732"/>
                <a:gd name="connsiteY7" fmla="*/ 1178135 h 6594258"/>
                <a:gd name="connsiteX8" fmla="*/ 2607634 w 3560732"/>
                <a:gd name="connsiteY8" fmla="*/ 1878222 h 6594258"/>
                <a:gd name="connsiteX9" fmla="*/ 2531434 w 3560732"/>
                <a:gd name="connsiteY9" fmla="*/ 1821072 h 6594258"/>
                <a:gd name="connsiteX10" fmla="*/ 2874334 w 3560732"/>
                <a:gd name="connsiteY10" fmla="*/ 563772 h 6594258"/>
                <a:gd name="connsiteX11" fmla="*/ 2598109 w 3560732"/>
                <a:gd name="connsiteY11" fmla="*/ 397084 h 6594258"/>
                <a:gd name="connsiteX12" fmla="*/ 2207584 w 3560732"/>
                <a:gd name="connsiteY12" fmla="*/ 1659147 h 6594258"/>
                <a:gd name="connsiteX13" fmla="*/ 2131384 w 3560732"/>
                <a:gd name="connsiteY13" fmla="*/ 1597235 h 6594258"/>
                <a:gd name="connsiteX14" fmla="*/ 2193297 w 3560732"/>
                <a:gd name="connsiteY14" fmla="*/ 154197 h 6594258"/>
                <a:gd name="connsiteX15" fmla="*/ 1878971 w 3560732"/>
                <a:gd name="connsiteY15" fmla="*/ 163723 h 6594258"/>
                <a:gd name="connsiteX16" fmla="*/ 1798009 w 3560732"/>
                <a:gd name="connsiteY16" fmla="*/ 1554373 h 6594258"/>
                <a:gd name="connsiteX17" fmla="*/ 1674184 w 3560732"/>
                <a:gd name="connsiteY17" fmla="*/ 1559134 h 6594258"/>
                <a:gd name="connsiteX18" fmla="*/ 1593221 w 3560732"/>
                <a:gd name="connsiteY18" fmla="*/ 378035 h 6594258"/>
                <a:gd name="connsiteX19" fmla="*/ 1307472 w 3560732"/>
                <a:gd name="connsiteY19" fmla="*/ 368510 h 6594258"/>
                <a:gd name="connsiteX20" fmla="*/ 1312234 w 3560732"/>
                <a:gd name="connsiteY20" fmla="*/ 1635335 h 6594258"/>
                <a:gd name="connsiteX21" fmla="*/ 1259846 w 3560732"/>
                <a:gd name="connsiteY21" fmla="*/ 2025860 h 6594258"/>
                <a:gd name="connsiteX22" fmla="*/ 902659 w 3560732"/>
                <a:gd name="connsiteY22" fmla="*/ 2302085 h 6594258"/>
                <a:gd name="connsiteX23" fmla="*/ 207334 w 3560732"/>
                <a:gd name="connsiteY23" fmla="*/ 1787735 h 6594258"/>
                <a:gd name="connsiteX24" fmla="*/ 173996 w 3560732"/>
                <a:gd name="connsiteY24" fmla="*/ 2092535 h 6594258"/>
                <a:gd name="connsiteX25" fmla="*/ 745496 w 3560732"/>
                <a:gd name="connsiteY25" fmla="*/ 2806910 h 6594258"/>
                <a:gd name="connsiteX26" fmla="*/ 1440822 w 3560732"/>
                <a:gd name="connsiteY26" fmla="*/ 3583198 h 6594258"/>
                <a:gd name="connsiteX27" fmla="*/ 1617034 w 3560732"/>
                <a:gd name="connsiteY27" fmla="*/ 4107073 h 6594258"/>
                <a:gd name="connsiteX28" fmla="*/ 1975235 w 3560732"/>
                <a:gd name="connsiteY28" fmla="*/ 6594258 h 6594258"/>
                <a:gd name="connsiteX0" fmla="*/ 1975235 w 3625806"/>
                <a:gd name="connsiteY0" fmla="*/ 6594258 h 6628209"/>
                <a:gd name="connsiteX1" fmla="*/ 3625806 w 3625806"/>
                <a:gd name="connsiteY1" fmla="*/ 6628192 h 6628209"/>
                <a:gd name="connsiteX2" fmla="*/ 2640971 w 3625806"/>
                <a:gd name="connsiteY2" fmla="*/ 3878472 h 6628209"/>
                <a:gd name="connsiteX3" fmla="*/ 2539547 w 3625806"/>
                <a:gd name="connsiteY3" fmla="*/ 3373073 h 6628209"/>
                <a:gd name="connsiteX4" fmla="*/ 2755270 w 3625806"/>
                <a:gd name="connsiteY4" fmla="*/ 2811673 h 6628209"/>
                <a:gd name="connsiteX5" fmla="*/ 2864809 w 3625806"/>
                <a:gd name="connsiteY5" fmla="*/ 2192548 h 6628209"/>
                <a:gd name="connsiteX6" fmla="*/ 3512509 w 3625806"/>
                <a:gd name="connsiteY6" fmla="*/ 1301960 h 6628209"/>
                <a:gd name="connsiteX7" fmla="*/ 3298197 w 3625806"/>
                <a:gd name="connsiteY7" fmla="*/ 1178135 h 6628209"/>
                <a:gd name="connsiteX8" fmla="*/ 2607634 w 3625806"/>
                <a:gd name="connsiteY8" fmla="*/ 1878222 h 6628209"/>
                <a:gd name="connsiteX9" fmla="*/ 2531434 w 3625806"/>
                <a:gd name="connsiteY9" fmla="*/ 1821072 h 6628209"/>
                <a:gd name="connsiteX10" fmla="*/ 2874334 w 3625806"/>
                <a:gd name="connsiteY10" fmla="*/ 563772 h 6628209"/>
                <a:gd name="connsiteX11" fmla="*/ 2598109 w 3625806"/>
                <a:gd name="connsiteY11" fmla="*/ 397084 h 6628209"/>
                <a:gd name="connsiteX12" fmla="*/ 2207584 w 3625806"/>
                <a:gd name="connsiteY12" fmla="*/ 1659147 h 6628209"/>
                <a:gd name="connsiteX13" fmla="*/ 2131384 w 3625806"/>
                <a:gd name="connsiteY13" fmla="*/ 1597235 h 6628209"/>
                <a:gd name="connsiteX14" fmla="*/ 2193297 w 3625806"/>
                <a:gd name="connsiteY14" fmla="*/ 154197 h 6628209"/>
                <a:gd name="connsiteX15" fmla="*/ 1878971 w 3625806"/>
                <a:gd name="connsiteY15" fmla="*/ 163723 h 6628209"/>
                <a:gd name="connsiteX16" fmla="*/ 1798009 w 3625806"/>
                <a:gd name="connsiteY16" fmla="*/ 1554373 h 6628209"/>
                <a:gd name="connsiteX17" fmla="*/ 1674184 w 3625806"/>
                <a:gd name="connsiteY17" fmla="*/ 1559134 h 6628209"/>
                <a:gd name="connsiteX18" fmla="*/ 1593221 w 3625806"/>
                <a:gd name="connsiteY18" fmla="*/ 378035 h 6628209"/>
                <a:gd name="connsiteX19" fmla="*/ 1307472 w 3625806"/>
                <a:gd name="connsiteY19" fmla="*/ 368510 h 6628209"/>
                <a:gd name="connsiteX20" fmla="*/ 1312234 w 3625806"/>
                <a:gd name="connsiteY20" fmla="*/ 1635335 h 6628209"/>
                <a:gd name="connsiteX21" fmla="*/ 1259846 w 3625806"/>
                <a:gd name="connsiteY21" fmla="*/ 2025860 h 6628209"/>
                <a:gd name="connsiteX22" fmla="*/ 902659 w 3625806"/>
                <a:gd name="connsiteY22" fmla="*/ 2302085 h 6628209"/>
                <a:gd name="connsiteX23" fmla="*/ 207334 w 3625806"/>
                <a:gd name="connsiteY23" fmla="*/ 1787735 h 6628209"/>
                <a:gd name="connsiteX24" fmla="*/ 173996 w 3625806"/>
                <a:gd name="connsiteY24" fmla="*/ 2092535 h 6628209"/>
                <a:gd name="connsiteX25" fmla="*/ 745496 w 3625806"/>
                <a:gd name="connsiteY25" fmla="*/ 2806910 h 6628209"/>
                <a:gd name="connsiteX26" fmla="*/ 1440822 w 3625806"/>
                <a:gd name="connsiteY26" fmla="*/ 3583198 h 6628209"/>
                <a:gd name="connsiteX27" fmla="*/ 1617034 w 3625806"/>
                <a:gd name="connsiteY27" fmla="*/ 4107073 h 6628209"/>
                <a:gd name="connsiteX28" fmla="*/ 1975235 w 3625806"/>
                <a:gd name="connsiteY28" fmla="*/ 6594258 h 662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25806" h="6628209">
                  <a:moveTo>
                    <a:pt x="1975235" y="6594258"/>
                  </a:moveTo>
                  <a:cubicBezTo>
                    <a:pt x="2488618" y="6593301"/>
                    <a:pt x="3112423" y="6629149"/>
                    <a:pt x="3625806" y="6628192"/>
                  </a:cubicBezTo>
                  <a:cubicBezTo>
                    <a:pt x="3274968" y="5642354"/>
                    <a:pt x="2915609" y="4930985"/>
                    <a:pt x="2640971" y="3878472"/>
                  </a:cubicBezTo>
                  <a:cubicBezTo>
                    <a:pt x="2607163" y="3710006"/>
                    <a:pt x="2567756" y="3575139"/>
                    <a:pt x="2539547" y="3373073"/>
                  </a:cubicBezTo>
                  <a:cubicBezTo>
                    <a:pt x="2626772" y="3150473"/>
                    <a:pt x="2694946" y="3073610"/>
                    <a:pt x="2755270" y="2811673"/>
                  </a:cubicBezTo>
                  <a:cubicBezTo>
                    <a:pt x="2820357" y="2578311"/>
                    <a:pt x="2807658" y="2538622"/>
                    <a:pt x="2864809" y="2192548"/>
                  </a:cubicBezTo>
                  <a:cubicBezTo>
                    <a:pt x="3048959" y="1868698"/>
                    <a:pt x="3314071" y="1630573"/>
                    <a:pt x="3512509" y="1301960"/>
                  </a:cubicBezTo>
                  <a:cubicBezTo>
                    <a:pt x="3645859" y="1165436"/>
                    <a:pt x="3479171" y="928897"/>
                    <a:pt x="3298197" y="1178135"/>
                  </a:cubicBezTo>
                  <a:cubicBezTo>
                    <a:pt x="3096584" y="1449597"/>
                    <a:pt x="2837822" y="1644860"/>
                    <a:pt x="2607634" y="1878222"/>
                  </a:cubicBezTo>
                  <a:cubicBezTo>
                    <a:pt x="2525084" y="1873460"/>
                    <a:pt x="2556834" y="1840122"/>
                    <a:pt x="2531434" y="1821072"/>
                  </a:cubicBezTo>
                  <a:cubicBezTo>
                    <a:pt x="2658434" y="1401971"/>
                    <a:pt x="2775909" y="992397"/>
                    <a:pt x="2874334" y="563772"/>
                  </a:cubicBezTo>
                  <a:cubicBezTo>
                    <a:pt x="2923546" y="314534"/>
                    <a:pt x="2706059" y="208171"/>
                    <a:pt x="2598109" y="397084"/>
                  </a:cubicBezTo>
                  <a:cubicBezTo>
                    <a:pt x="2464759" y="833646"/>
                    <a:pt x="2340934" y="1155910"/>
                    <a:pt x="2207584" y="1659147"/>
                  </a:cubicBezTo>
                  <a:cubicBezTo>
                    <a:pt x="2182184" y="1638510"/>
                    <a:pt x="2118684" y="1660735"/>
                    <a:pt x="2131384" y="1597235"/>
                  </a:cubicBezTo>
                  <a:cubicBezTo>
                    <a:pt x="2188534" y="1146384"/>
                    <a:pt x="2188534" y="628860"/>
                    <a:pt x="2193297" y="154197"/>
                  </a:cubicBezTo>
                  <a:cubicBezTo>
                    <a:pt x="2193297" y="38309"/>
                    <a:pt x="1945646" y="-129965"/>
                    <a:pt x="1878971" y="163723"/>
                  </a:cubicBezTo>
                  <a:cubicBezTo>
                    <a:pt x="1821821" y="641561"/>
                    <a:pt x="1802771" y="943185"/>
                    <a:pt x="1798009" y="1554373"/>
                  </a:cubicBezTo>
                  <a:cubicBezTo>
                    <a:pt x="1802772" y="1606761"/>
                    <a:pt x="1678946" y="1644859"/>
                    <a:pt x="1674184" y="1559134"/>
                  </a:cubicBezTo>
                  <a:cubicBezTo>
                    <a:pt x="1647195" y="1136859"/>
                    <a:pt x="1615446" y="766972"/>
                    <a:pt x="1593221" y="378035"/>
                  </a:cubicBezTo>
                  <a:cubicBezTo>
                    <a:pt x="1564646" y="84347"/>
                    <a:pt x="1331284" y="133560"/>
                    <a:pt x="1307472" y="368510"/>
                  </a:cubicBezTo>
                  <a:cubicBezTo>
                    <a:pt x="1247147" y="844760"/>
                    <a:pt x="1286834" y="1182897"/>
                    <a:pt x="1312234" y="1635335"/>
                  </a:cubicBezTo>
                  <a:cubicBezTo>
                    <a:pt x="1305883" y="1801229"/>
                    <a:pt x="1290008" y="1900448"/>
                    <a:pt x="1259846" y="2025860"/>
                  </a:cubicBezTo>
                  <a:cubicBezTo>
                    <a:pt x="1163009" y="2332247"/>
                    <a:pt x="1082046" y="2337804"/>
                    <a:pt x="902659" y="2302085"/>
                  </a:cubicBezTo>
                  <a:cubicBezTo>
                    <a:pt x="712159" y="2102060"/>
                    <a:pt x="597859" y="1868697"/>
                    <a:pt x="207334" y="1787735"/>
                  </a:cubicBezTo>
                  <a:cubicBezTo>
                    <a:pt x="-35554" y="1760748"/>
                    <a:pt x="-87942" y="1948073"/>
                    <a:pt x="173996" y="2092535"/>
                  </a:cubicBezTo>
                  <a:cubicBezTo>
                    <a:pt x="359734" y="2327485"/>
                    <a:pt x="640468" y="2556506"/>
                    <a:pt x="745496" y="2806910"/>
                  </a:cubicBezTo>
                  <a:cubicBezTo>
                    <a:pt x="914565" y="3070435"/>
                    <a:pt x="1268579" y="3402223"/>
                    <a:pt x="1440822" y="3583198"/>
                  </a:cubicBezTo>
                  <a:lnTo>
                    <a:pt x="1617034" y="4107073"/>
                  </a:lnTo>
                  <a:cubicBezTo>
                    <a:pt x="1829759" y="4896060"/>
                    <a:pt x="1857760" y="5681446"/>
                    <a:pt x="1975235" y="6594258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grpSp>
          <p:nvGrpSpPr>
            <p:cNvPr id="42" name="Group 88">
              <a:extLst>
                <a:ext uri="{FF2B5EF4-FFF2-40B4-BE49-F238E27FC236}">
                  <a16:creationId xmlns:a16="http://schemas.microsoft.com/office/drawing/2014/main" id="{71292B83-8A82-4813-8F1B-27A2276FB7E1}"/>
                </a:ext>
              </a:extLst>
            </p:cNvPr>
            <p:cNvGrpSpPr/>
            <p:nvPr/>
          </p:nvGrpSpPr>
          <p:grpSpPr>
            <a:xfrm>
              <a:off x="7643715" y="2392691"/>
              <a:ext cx="4376131" cy="3594419"/>
              <a:chOff x="2241333" y="2017415"/>
              <a:chExt cx="4653973" cy="3822630"/>
            </a:xfrm>
          </p:grpSpPr>
          <p:sp>
            <p:nvSpPr>
              <p:cNvPr id="43" name="Teardrop 3">
                <a:extLst>
                  <a:ext uri="{FF2B5EF4-FFF2-40B4-BE49-F238E27FC236}">
                    <a16:creationId xmlns:a16="http://schemas.microsoft.com/office/drawing/2014/main" id="{F71AB28D-E6C2-4198-8B06-BA760F14D049}"/>
                  </a:ext>
                </a:extLst>
              </p:cNvPr>
              <p:cNvSpPr/>
              <p:nvPr/>
            </p:nvSpPr>
            <p:spPr>
              <a:xfrm rot="20980906">
                <a:off x="4835322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" name="Teardrop 3">
                <a:extLst>
                  <a:ext uri="{FF2B5EF4-FFF2-40B4-BE49-F238E27FC236}">
                    <a16:creationId xmlns:a16="http://schemas.microsoft.com/office/drawing/2014/main" id="{8C19DEEE-D745-415F-B415-91C7C0430135}"/>
                  </a:ext>
                </a:extLst>
              </p:cNvPr>
              <p:cNvSpPr/>
              <p:nvPr/>
            </p:nvSpPr>
            <p:spPr>
              <a:xfrm rot="2236334">
                <a:off x="5707174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" name="Teardrop 3">
                <a:extLst>
                  <a:ext uri="{FF2B5EF4-FFF2-40B4-BE49-F238E27FC236}">
                    <a16:creationId xmlns:a16="http://schemas.microsoft.com/office/drawing/2014/main" id="{3ABD209E-D49E-45B1-A425-3A1048EC38CE}"/>
                  </a:ext>
                </a:extLst>
              </p:cNvPr>
              <p:cNvSpPr/>
              <p:nvPr/>
            </p:nvSpPr>
            <p:spPr>
              <a:xfrm rot="4500000">
                <a:off x="5494959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" name="Teardrop 3">
                <a:extLst>
                  <a:ext uri="{FF2B5EF4-FFF2-40B4-BE49-F238E27FC236}">
                    <a16:creationId xmlns:a16="http://schemas.microsoft.com/office/drawing/2014/main" id="{E632BD40-700D-4102-9494-3BB88E36DA73}"/>
                  </a:ext>
                </a:extLst>
              </p:cNvPr>
              <p:cNvSpPr/>
              <p:nvPr/>
            </p:nvSpPr>
            <p:spPr>
              <a:xfrm rot="619094" flipH="1">
                <a:off x="3113185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48" name="Teardrop 3">
                <a:extLst>
                  <a:ext uri="{FF2B5EF4-FFF2-40B4-BE49-F238E27FC236}">
                    <a16:creationId xmlns:a16="http://schemas.microsoft.com/office/drawing/2014/main" id="{31A31BC3-E7DB-4C09-A214-FAC69A29F8BC}"/>
                  </a:ext>
                </a:extLst>
              </p:cNvPr>
              <p:cNvSpPr/>
              <p:nvPr/>
            </p:nvSpPr>
            <p:spPr>
              <a:xfrm rot="19363666" flipH="1">
                <a:off x="2241333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" name="Teardrop 3">
                <a:extLst>
                  <a:ext uri="{FF2B5EF4-FFF2-40B4-BE49-F238E27FC236}">
                    <a16:creationId xmlns:a16="http://schemas.microsoft.com/office/drawing/2014/main" id="{8AC29F11-320C-4B34-B3F5-0C5E83C5E5FC}"/>
                  </a:ext>
                </a:extLst>
              </p:cNvPr>
              <p:cNvSpPr/>
              <p:nvPr/>
            </p:nvSpPr>
            <p:spPr>
              <a:xfrm rot="17100000" flipH="1">
                <a:off x="2453548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4221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CR" dirty="0" smtClean="0"/>
              <a:t>Etapa II:</a:t>
            </a:r>
          </a:p>
          <a:p>
            <a:r>
              <a:rPr lang="es-CR" dirty="0" smtClean="0"/>
              <a:t>Ficha de Acción de Cooperación Técnica</a:t>
            </a:r>
            <a:endParaRPr lang="en-US" dirty="0"/>
          </a:p>
        </p:txBody>
      </p:sp>
      <p:sp>
        <p:nvSpPr>
          <p:cNvPr id="4" name="자유형: 도형 13">
            <a:extLst>
              <a:ext uri="{FF2B5EF4-FFF2-40B4-BE49-F238E27FC236}">
                <a16:creationId xmlns:a16="http://schemas.microsoft.com/office/drawing/2014/main" id="{BE983D7C-A5A3-4162-9E3C-E3ED7A8F6F37}"/>
              </a:ext>
            </a:extLst>
          </p:cNvPr>
          <p:cNvSpPr/>
          <p:nvPr/>
        </p:nvSpPr>
        <p:spPr>
          <a:xfrm>
            <a:off x="7286625" y="3890625"/>
            <a:ext cx="1857375" cy="2057400"/>
          </a:xfrm>
          <a:custGeom>
            <a:avLst/>
            <a:gdLst>
              <a:gd name="connsiteX0" fmla="*/ 2619375 w 2619375"/>
              <a:gd name="connsiteY0" fmla="*/ 2495550 h 2505075"/>
              <a:gd name="connsiteX1" fmla="*/ 1905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495550 h 2505075"/>
              <a:gd name="connsiteX1" fmla="*/ 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695575 h 2705100"/>
              <a:gd name="connsiteX1" fmla="*/ 0 w 2619375"/>
              <a:gd name="connsiteY1" fmla="*/ 2705100 h 2705100"/>
              <a:gd name="connsiteX2" fmla="*/ 0 w 2619375"/>
              <a:gd name="connsiteY2" fmla="*/ 771525 h 2705100"/>
              <a:gd name="connsiteX3" fmla="*/ 1352550 w 2619375"/>
              <a:gd name="connsiteY3" fmla="*/ 0 h 2705100"/>
              <a:gd name="connsiteX0" fmla="*/ 2619375 w 2619375"/>
              <a:gd name="connsiteY0" fmla="*/ 2562225 h 2571750"/>
              <a:gd name="connsiteX1" fmla="*/ 0 w 2619375"/>
              <a:gd name="connsiteY1" fmla="*/ 2571750 h 2571750"/>
              <a:gd name="connsiteX2" fmla="*/ 0 w 2619375"/>
              <a:gd name="connsiteY2" fmla="*/ 638175 h 2571750"/>
              <a:gd name="connsiteX3" fmla="*/ 1133475 w 2619375"/>
              <a:gd name="connsiteY3" fmla="*/ 0 h 2571750"/>
              <a:gd name="connsiteX0" fmla="*/ 2619375 w 2619375"/>
              <a:gd name="connsiteY0" fmla="*/ 2562225 h 2571750"/>
              <a:gd name="connsiteX1" fmla="*/ 571500 w 2619375"/>
              <a:gd name="connsiteY1" fmla="*/ 2571750 h 2571750"/>
              <a:gd name="connsiteX2" fmla="*/ 0 w 2619375"/>
              <a:gd name="connsiteY2" fmla="*/ 2571750 h 2571750"/>
              <a:gd name="connsiteX3" fmla="*/ 0 w 2619375"/>
              <a:gd name="connsiteY3" fmla="*/ 638175 h 2571750"/>
              <a:gd name="connsiteX4" fmla="*/ 1133475 w 2619375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9525 w 2628900"/>
              <a:gd name="connsiteY2" fmla="*/ 2571750 h 2571750"/>
              <a:gd name="connsiteX3" fmla="*/ 0 w 2628900"/>
              <a:gd name="connsiteY3" fmla="*/ 2038350 h 2571750"/>
              <a:gd name="connsiteX4" fmla="*/ 9525 w 2628900"/>
              <a:gd name="connsiteY4" fmla="*/ 638175 h 2571750"/>
              <a:gd name="connsiteX5" fmla="*/ 1143000 w 2628900"/>
              <a:gd name="connsiteY5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817 h 2571817"/>
              <a:gd name="connsiteX1" fmla="*/ 581025 w 2476500"/>
              <a:gd name="connsiteY1" fmla="*/ 2571817 h 2571817"/>
              <a:gd name="connsiteX2" fmla="*/ 0 w 2476500"/>
              <a:gd name="connsiteY2" fmla="*/ 2038417 h 2571817"/>
              <a:gd name="connsiteX3" fmla="*/ 9525 w 2476500"/>
              <a:gd name="connsiteY3" fmla="*/ 638242 h 2571817"/>
              <a:gd name="connsiteX4" fmla="*/ 1143000 w 2476500"/>
              <a:gd name="connsiteY4" fmla="*/ 67 h 2571817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2743200">
                <a:moveTo>
                  <a:pt x="2476500" y="2743200"/>
                </a:moveTo>
                <a:lnTo>
                  <a:pt x="581025" y="2743200"/>
                </a:lnTo>
                <a:cubicBezTo>
                  <a:pt x="101600" y="2736850"/>
                  <a:pt x="12700" y="2673350"/>
                  <a:pt x="0" y="2209800"/>
                </a:cubicBezTo>
                <a:lnTo>
                  <a:pt x="9525" y="809625"/>
                </a:lnTo>
                <a:cubicBezTo>
                  <a:pt x="15875" y="282575"/>
                  <a:pt x="727075" y="165100"/>
                  <a:pt x="1133475" y="0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dirty="0"/>
          </a:p>
        </p:txBody>
      </p:sp>
      <p:sp>
        <p:nvSpPr>
          <p:cNvPr id="5" name="자유형: 도형 14">
            <a:extLst>
              <a:ext uri="{FF2B5EF4-FFF2-40B4-BE49-F238E27FC236}">
                <a16:creationId xmlns:a16="http://schemas.microsoft.com/office/drawing/2014/main" id="{13671FCF-69C2-4E0A-93EE-1C6259DB05CC}"/>
              </a:ext>
            </a:extLst>
          </p:cNvPr>
          <p:cNvSpPr/>
          <p:nvPr/>
        </p:nvSpPr>
        <p:spPr>
          <a:xfrm>
            <a:off x="7143750" y="2726193"/>
            <a:ext cx="2007394" cy="3357564"/>
          </a:xfrm>
          <a:custGeom>
            <a:avLst/>
            <a:gdLst>
              <a:gd name="connsiteX0" fmla="*/ 2743200 w 2743200"/>
              <a:gd name="connsiteY0" fmla="*/ 4476750 h 4476750"/>
              <a:gd name="connsiteX1" fmla="*/ 19050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9525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3933825 h 4476750"/>
              <a:gd name="connsiteX4" fmla="*/ 0 w 2743200"/>
              <a:gd name="connsiteY4" fmla="*/ 1143000 h 4476750"/>
              <a:gd name="connsiteX5" fmla="*/ 1323975 w 2743200"/>
              <a:gd name="connsiteY5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8425" h="4476750">
                <a:moveTo>
                  <a:pt x="2638425" y="4467225"/>
                </a:moveTo>
                <a:lnTo>
                  <a:pt x="561975" y="4476750"/>
                </a:lnTo>
                <a:cubicBezTo>
                  <a:pt x="79375" y="4457700"/>
                  <a:pt x="25400" y="4362450"/>
                  <a:pt x="0" y="3933825"/>
                </a:cubicBezTo>
                <a:lnTo>
                  <a:pt x="0" y="1143000"/>
                </a:lnTo>
                <a:cubicBezTo>
                  <a:pt x="41275" y="619125"/>
                  <a:pt x="835025" y="323850"/>
                  <a:pt x="1323975" y="0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6" name="자유형: 도형 15">
            <a:extLst>
              <a:ext uri="{FF2B5EF4-FFF2-40B4-BE49-F238E27FC236}">
                <a16:creationId xmlns:a16="http://schemas.microsoft.com/office/drawing/2014/main" id="{CB6B7A71-A895-4869-9C23-29D2CDEBACF9}"/>
              </a:ext>
            </a:extLst>
          </p:cNvPr>
          <p:cNvSpPr/>
          <p:nvPr/>
        </p:nvSpPr>
        <p:spPr>
          <a:xfrm>
            <a:off x="6993731" y="2494694"/>
            <a:ext cx="2157413" cy="3717650"/>
          </a:xfrm>
          <a:custGeom>
            <a:avLst/>
            <a:gdLst>
              <a:gd name="connsiteX0" fmla="*/ 2876550 w 2876550"/>
              <a:gd name="connsiteY0" fmla="*/ 4848225 h 4848225"/>
              <a:gd name="connsiteX1" fmla="*/ 0 w 2876550"/>
              <a:gd name="connsiteY1" fmla="*/ 4848225 h 4848225"/>
              <a:gd name="connsiteX2" fmla="*/ 9525 w 2876550"/>
              <a:gd name="connsiteY2" fmla="*/ 0 h 4848225"/>
              <a:gd name="connsiteX0" fmla="*/ 2867025 w 2867025"/>
              <a:gd name="connsiteY0" fmla="*/ 4848225 h 4848225"/>
              <a:gd name="connsiteX1" fmla="*/ 9525 w 2867025"/>
              <a:gd name="connsiteY1" fmla="*/ 4848225 h 4848225"/>
              <a:gd name="connsiteX2" fmla="*/ 0 w 2867025"/>
              <a:gd name="connsiteY2" fmla="*/ 0 h 4848225"/>
              <a:gd name="connsiteX0" fmla="*/ 2867025 w 2867025"/>
              <a:gd name="connsiteY0" fmla="*/ 4848225 h 4848225"/>
              <a:gd name="connsiteX1" fmla="*/ 0 w 2867025"/>
              <a:gd name="connsiteY1" fmla="*/ 4848225 h 4848225"/>
              <a:gd name="connsiteX2" fmla="*/ 0 w 2867025"/>
              <a:gd name="connsiteY2" fmla="*/ 0 h 4848225"/>
              <a:gd name="connsiteX0" fmla="*/ 2876550 w 2876550"/>
              <a:gd name="connsiteY0" fmla="*/ 4848225 h 4848225"/>
              <a:gd name="connsiteX1" fmla="*/ 9525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57750"/>
              <a:gd name="connsiteX1" fmla="*/ 666750 w 2876550"/>
              <a:gd name="connsiteY1" fmla="*/ 4857750 h 4857750"/>
              <a:gd name="connsiteX2" fmla="*/ 9525 w 2876550"/>
              <a:gd name="connsiteY2" fmla="*/ 4848225 h 4857750"/>
              <a:gd name="connsiteX3" fmla="*/ 0 w 2876550"/>
              <a:gd name="connsiteY3" fmla="*/ 4333875 h 4857750"/>
              <a:gd name="connsiteX4" fmla="*/ 9525 w 2876550"/>
              <a:gd name="connsiteY4" fmla="*/ 0 h 4857750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9525 w 2876550"/>
              <a:gd name="connsiteY2" fmla="*/ 4848225 h 4848225"/>
              <a:gd name="connsiteX3" fmla="*/ 0 w 2876550"/>
              <a:gd name="connsiteY3" fmla="*/ 4333875 h 4848225"/>
              <a:gd name="connsiteX4" fmla="*/ 9525 w 2876550"/>
              <a:gd name="connsiteY4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956867 h 4956867"/>
              <a:gd name="connsiteX1" fmla="*/ 609600 w 2876550"/>
              <a:gd name="connsiteY1" fmla="*/ 4956867 h 4956867"/>
              <a:gd name="connsiteX2" fmla="*/ 0 w 2876550"/>
              <a:gd name="connsiteY2" fmla="*/ 4442517 h 4956867"/>
              <a:gd name="connsiteX3" fmla="*/ 472 w 2876550"/>
              <a:gd name="connsiteY3" fmla="*/ 0 h 4956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4956867">
                <a:moveTo>
                  <a:pt x="2876550" y="4956867"/>
                </a:moveTo>
                <a:lnTo>
                  <a:pt x="609600" y="4956867"/>
                </a:lnTo>
                <a:cubicBezTo>
                  <a:pt x="130175" y="4937817"/>
                  <a:pt x="12700" y="4813992"/>
                  <a:pt x="0" y="4442517"/>
                </a:cubicBezTo>
                <a:cubicBezTo>
                  <a:pt x="157" y="2961678"/>
                  <a:pt x="315" y="1480839"/>
                  <a:pt x="472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7" name="자유형: 도형 90">
            <a:extLst>
              <a:ext uri="{FF2B5EF4-FFF2-40B4-BE49-F238E27FC236}">
                <a16:creationId xmlns:a16="http://schemas.microsoft.com/office/drawing/2014/main" id="{2312BB99-B9EB-4A83-91B9-B44464C49819}"/>
              </a:ext>
            </a:extLst>
          </p:cNvPr>
          <p:cNvSpPr/>
          <p:nvPr/>
        </p:nvSpPr>
        <p:spPr>
          <a:xfrm rot="20159212">
            <a:off x="6008906" y="4118713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8" name="자유형: 도형 91">
            <a:extLst>
              <a:ext uri="{FF2B5EF4-FFF2-40B4-BE49-F238E27FC236}">
                <a16:creationId xmlns:a16="http://schemas.microsoft.com/office/drawing/2014/main" id="{C5C812A1-09C4-41B0-89D7-8CDE781B02BA}"/>
              </a:ext>
            </a:extLst>
          </p:cNvPr>
          <p:cNvSpPr/>
          <p:nvPr/>
        </p:nvSpPr>
        <p:spPr>
          <a:xfrm rot="16930172" flipH="1">
            <a:off x="6339797" y="3045314"/>
            <a:ext cx="183826" cy="510988"/>
          </a:xfrm>
          <a:custGeom>
            <a:avLst/>
            <a:gdLst>
              <a:gd name="connsiteX0" fmla="*/ 0 w 215153"/>
              <a:gd name="connsiteY0" fmla="*/ 618564 h 618564"/>
              <a:gd name="connsiteX1" fmla="*/ 215153 w 215153"/>
              <a:gd name="connsiteY1" fmla="*/ 0 h 618564"/>
              <a:gd name="connsiteX0" fmla="*/ 0 w 215153"/>
              <a:gd name="connsiteY0" fmla="*/ 618564 h 618564"/>
              <a:gd name="connsiteX1" fmla="*/ 215153 w 215153"/>
              <a:gd name="connsiteY1" fmla="*/ 0 h 618564"/>
              <a:gd name="connsiteX0" fmla="*/ 53394 w 268547"/>
              <a:gd name="connsiteY0" fmla="*/ 618564 h 618564"/>
              <a:gd name="connsiteX1" fmla="*/ 268547 w 268547"/>
              <a:gd name="connsiteY1" fmla="*/ 0 h 618564"/>
              <a:gd name="connsiteX0" fmla="*/ 12997 w 515021"/>
              <a:gd name="connsiteY0" fmla="*/ 708211 h 708211"/>
              <a:gd name="connsiteX1" fmla="*/ 515021 w 515021"/>
              <a:gd name="connsiteY1" fmla="*/ 0 h 708211"/>
              <a:gd name="connsiteX0" fmla="*/ 47226 w 549250"/>
              <a:gd name="connsiteY0" fmla="*/ 708211 h 708211"/>
              <a:gd name="connsiteX1" fmla="*/ 549250 w 549250"/>
              <a:gd name="connsiteY1" fmla="*/ 0 h 708211"/>
              <a:gd name="connsiteX0" fmla="*/ 95456 w 454045"/>
              <a:gd name="connsiteY0" fmla="*/ 681317 h 681317"/>
              <a:gd name="connsiteX1" fmla="*/ 454045 w 454045"/>
              <a:gd name="connsiteY1" fmla="*/ 0 h 681317"/>
              <a:gd name="connsiteX0" fmla="*/ 38912 w 397501"/>
              <a:gd name="connsiteY0" fmla="*/ 681317 h 681317"/>
              <a:gd name="connsiteX1" fmla="*/ 397501 w 397501"/>
              <a:gd name="connsiteY1" fmla="*/ 0 h 681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7501" h="681317">
                <a:moveTo>
                  <a:pt x="38912" y="681317"/>
                </a:moveTo>
                <a:cubicBezTo>
                  <a:pt x="-32805" y="394447"/>
                  <a:pt x="-50735" y="98612"/>
                  <a:pt x="397501" y="0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9" name="자유형: 도형 92">
            <a:extLst>
              <a:ext uri="{FF2B5EF4-FFF2-40B4-BE49-F238E27FC236}">
                <a16:creationId xmlns:a16="http://schemas.microsoft.com/office/drawing/2014/main" id="{C6D16E1E-2F07-4B16-8304-7D41553A25B0}"/>
              </a:ext>
            </a:extLst>
          </p:cNvPr>
          <p:cNvSpPr/>
          <p:nvPr/>
        </p:nvSpPr>
        <p:spPr>
          <a:xfrm flipH="1">
            <a:off x="-10028" y="3890626"/>
            <a:ext cx="6710866" cy="2056444"/>
          </a:xfrm>
          <a:custGeom>
            <a:avLst/>
            <a:gdLst>
              <a:gd name="connsiteX0" fmla="*/ 2619375 w 2619375"/>
              <a:gd name="connsiteY0" fmla="*/ 2495550 h 2505075"/>
              <a:gd name="connsiteX1" fmla="*/ 1905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495550 h 2505075"/>
              <a:gd name="connsiteX1" fmla="*/ 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695575 h 2705100"/>
              <a:gd name="connsiteX1" fmla="*/ 0 w 2619375"/>
              <a:gd name="connsiteY1" fmla="*/ 2705100 h 2705100"/>
              <a:gd name="connsiteX2" fmla="*/ 0 w 2619375"/>
              <a:gd name="connsiteY2" fmla="*/ 771525 h 2705100"/>
              <a:gd name="connsiteX3" fmla="*/ 1352550 w 2619375"/>
              <a:gd name="connsiteY3" fmla="*/ 0 h 2705100"/>
              <a:gd name="connsiteX0" fmla="*/ 2619375 w 2619375"/>
              <a:gd name="connsiteY0" fmla="*/ 2562225 h 2571750"/>
              <a:gd name="connsiteX1" fmla="*/ 0 w 2619375"/>
              <a:gd name="connsiteY1" fmla="*/ 2571750 h 2571750"/>
              <a:gd name="connsiteX2" fmla="*/ 0 w 2619375"/>
              <a:gd name="connsiteY2" fmla="*/ 638175 h 2571750"/>
              <a:gd name="connsiteX3" fmla="*/ 1133475 w 2619375"/>
              <a:gd name="connsiteY3" fmla="*/ 0 h 2571750"/>
              <a:gd name="connsiteX0" fmla="*/ 2619375 w 2619375"/>
              <a:gd name="connsiteY0" fmla="*/ 2562225 h 2571750"/>
              <a:gd name="connsiteX1" fmla="*/ 571500 w 2619375"/>
              <a:gd name="connsiteY1" fmla="*/ 2571750 h 2571750"/>
              <a:gd name="connsiteX2" fmla="*/ 0 w 2619375"/>
              <a:gd name="connsiteY2" fmla="*/ 2571750 h 2571750"/>
              <a:gd name="connsiteX3" fmla="*/ 0 w 2619375"/>
              <a:gd name="connsiteY3" fmla="*/ 638175 h 2571750"/>
              <a:gd name="connsiteX4" fmla="*/ 1133475 w 2619375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9525 w 2628900"/>
              <a:gd name="connsiteY2" fmla="*/ 2571750 h 2571750"/>
              <a:gd name="connsiteX3" fmla="*/ 0 w 2628900"/>
              <a:gd name="connsiteY3" fmla="*/ 2038350 h 2571750"/>
              <a:gd name="connsiteX4" fmla="*/ 9525 w 2628900"/>
              <a:gd name="connsiteY4" fmla="*/ 638175 h 2571750"/>
              <a:gd name="connsiteX5" fmla="*/ 1143000 w 2628900"/>
              <a:gd name="connsiteY5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817 h 2571817"/>
              <a:gd name="connsiteX1" fmla="*/ 581025 w 2476500"/>
              <a:gd name="connsiteY1" fmla="*/ 2571817 h 2571817"/>
              <a:gd name="connsiteX2" fmla="*/ 0 w 2476500"/>
              <a:gd name="connsiteY2" fmla="*/ 2038417 h 2571817"/>
              <a:gd name="connsiteX3" fmla="*/ 9525 w 2476500"/>
              <a:gd name="connsiteY3" fmla="*/ 638242 h 2571817"/>
              <a:gd name="connsiteX4" fmla="*/ 1143000 w 2476500"/>
              <a:gd name="connsiteY4" fmla="*/ 67 h 2571817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8542322 w 8542322"/>
              <a:gd name="connsiteY0" fmla="*/ 2770361 h 2770361"/>
              <a:gd name="connsiteX1" fmla="*/ 581025 w 8542322"/>
              <a:gd name="connsiteY1" fmla="*/ 2743200 h 2770361"/>
              <a:gd name="connsiteX2" fmla="*/ 0 w 8542322"/>
              <a:gd name="connsiteY2" fmla="*/ 2209800 h 2770361"/>
              <a:gd name="connsiteX3" fmla="*/ 9525 w 8542322"/>
              <a:gd name="connsiteY3" fmla="*/ 809625 h 2770361"/>
              <a:gd name="connsiteX4" fmla="*/ 1133475 w 8542322"/>
              <a:gd name="connsiteY4" fmla="*/ 0 h 2770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2322" h="2770361">
                <a:moveTo>
                  <a:pt x="8542322" y="2770361"/>
                </a:moveTo>
                <a:lnTo>
                  <a:pt x="581025" y="2743200"/>
                </a:lnTo>
                <a:cubicBezTo>
                  <a:pt x="101600" y="2736850"/>
                  <a:pt x="12700" y="2673350"/>
                  <a:pt x="0" y="2209800"/>
                </a:cubicBezTo>
                <a:lnTo>
                  <a:pt x="9525" y="809625"/>
                </a:lnTo>
                <a:cubicBezTo>
                  <a:pt x="15875" y="282575"/>
                  <a:pt x="727075" y="165100"/>
                  <a:pt x="1133475" y="0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0" name="자유형: 도형 93">
            <a:extLst>
              <a:ext uri="{FF2B5EF4-FFF2-40B4-BE49-F238E27FC236}">
                <a16:creationId xmlns:a16="http://schemas.microsoft.com/office/drawing/2014/main" id="{16839B9C-7A3E-43F1-B8A4-B17AAAD8A22F}"/>
              </a:ext>
            </a:extLst>
          </p:cNvPr>
          <p:cNvSpPr/>
          <p:nvPr/>
        </p:nvSpPr>
        <p:spPr>
          <a:xfrm flipH="1">
            <a:off x="-21432" y="2726195"/>
            <a:ext cx="6865144" cy="3357562"/>
          </a:xfrm>
          <a:custGeom>
            <a:avLst/>
            <a:gdLst>
              <a:gd name="connsiteX0" fmla="*/ 2743200 w 2743200"/>
              <a:gd name="connsiteY0" fmla="*/ 4476750 h 4476750"/>
              <a:gd name="connsiteX1" fmla="*/ 19050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9525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3933825 h 4476750"/>
              <a:gd name="connsiteX4" fmla="*/ 0 w 2743200"/>
              <a:gd name="connsiteY4" fmla="*/ 1143000 h 4476750"/>
              <a:gd name="connsiteX5" fmla="*/ 1323975 w 2743200"/>
              <a:gd name="connsiteY5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8749514 w 8749514"/>
              <a:gd name="connsiteY0" fmla="*/ 4494385 h 4494385"/>
              <a:gd name="connsiteX1" fmla="*/ 561975 w 8749514"/>
              <a:gd name="connsiteY1" fmla="*/ 4476750 h 4494385"/>
              <a:gd name="connsiteX2" fmla="*/ 0 w 8749514"/>
              <a:gd name="connsiteY2" fmla="*/ 3933825 h 4494385"/>
              <a:gd name="connsiteX3" fmla="*/ 0 w 8749514"/>
              <a:gd name="connsiteY3" fmla="*/ 1143000 h 4494385"/>
              <a:gd name="connsiteX4" fmla="*/ 1323975 w 8749514"/>
              <a:gd name="connsiteY4" fmla="*/ 0 h 4494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9514" h="4494385">
                <a:moveTo>
                  <a:pt x="8749514" y="4494385"/>
                </a:moveTo>
                <a:lnTo>
                  <a:pt x="561975" y="4476750"/>
                </a:lnTo>
                <a:cubicBezTo>
                  <a:pt x="79375" y="4457700"/>
                  <a:pt x="25400" y="4362450"/>
                  <a:pt x="0" y="3933825"/>
                </a:cubicBezTo>
                <a:lnTo>
                  <a:pt x="0" y="1143000"/>
                </a:lnTo>
                <a:cubicBezTo>
                  <a:pt x="41275" y="619125"/>
                  <a:pt x="835025" y="323850"/>
                  <a:pt x="1323975" y="0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1" name="자유형: 도형 94">
            <a:extLst>
              <a:ext uri="{FF2B5EF4-FFF2-40B4-BE49-F238E27FC236}">
                <a16:creationId xmlns:a16="http://schemas.microsoft.com/office/drawing/2014/main" id="{F516B3A2-E468-4B3D-8BED-69D894DCEE29}"/>
              </a:ext>
            </a:extLst>
          </p:cNvPr>
          <p:cNvSpPr/>
          <p:nvPr/>
        </p:nvSpPr>
        <p:spPr>
          <a:xfrm flipH="1">
            <a:off x="-21432" y="5826582"/>
            <a:ext cx="7015162" cy="414647"/>
          </a:xfrm>
          <a:custGeom>
            <a:avLst/>
            <a:gdLst>
              <a:gd name="connsiteX0" fmla="*/ 2876550 w 2876550"/>
              <a:gd name="connsiteY0" fmla="*/ 4848225 h 4848225"/>
              <a:gd name="connsiteX1" fmla="*/ 0 w 2876550"/>
              <a:gd name="connsiteY1" fmla="*/ 4848225 h 4848225"/>
              <a:gd name="connsiteX2" fmla="*/ 9525 w 2876550"/>
              <a:gd name="connsiteY2" fmla="*/ 0 h 4848225"/>
              <a:gd name="connsiteX0" fmla="*/ 2867025 w 2867025"/>
              <a:gd name="connsiteY0" fmla="*/ 4848225 h 4848225"/>
              <a:gd name="connsiteX1" fmla="*/ 9525 w 2867025"/>
              <a:gd name="connsiteY1" fmla="*/ 4848225 h 4848225"/>
              <a:gd name="connsiteX2" fmla="*/ 0 w 2867025"/>
              <a:gd name="connsiteY2" fmla="*/ 0 h 4848225"/>
              <a:gd name="connsiteX0" fmla="*/ 2867025 w 2867025"/>
              <a:gd name="connsiteY0" fmla="*/ 4848225 h 4848225"/>
              <a:gd name="connsiteX1" fmla="*/ 0 w 2867025"/>
              <a:gd name="connsiteY1" fmla="*/ 4848225 h 4848225"/>
              <a:gd name="connsiteX2" fmla="*/ 0 w 2867025"/>
              <a:gd name="connsiteY2" fmla="*/ 0 h 4848225"/>
              <a:gd name="connsiteX0" fmla="*/ 2876550 w 2876550"/>
              <a:gd name="connsiteY0" fmla="*/ 4848225 h 4848225"/>
              <a:gd name="connsiteX1" fmla="*/ 9525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57750"/>
              <a:gd name="connsiteX1" fmla="*/ 666750 w 2876550"/>
              <a:gd name="connsiteY1" fmla="*/ 4857750 h 4857750"/>
              <a:gd name="connsiteX2" fmla="*/ 9525 w 2876550"/>
              <a:gd name="connsiteY2" fmla="*/ 4848225 h 4857750"/>
              <a:gd name="connsiteX3" fmla="*/ 0 w 2876550"/>
              <a:gd name="connsiteY3" fmla="*/ 4333875 h 4857750"/>
              <a:gd name="connsiteX4" fmla="*/ 9525 w 2876550"/>
              <a:gd name="connsiteY4" fmla="*/ 0 h 4857750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9525 w 2876550"/>
              <a:gd name="connsiteY2" fmla="*/ 4848225 h 4848225"/>
              <a:gd name="connsiteX3" fmla="*/ 0 w 2876550"/>
              <a:gd name="connsiteY3" fmla="*/ 4333875 h 4848225"/>
              <a:gd name="connsiteX4" fmla="*/ 9525 w 2876550"/>
              <a:gd name="connsiteY4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514350 h 514350"/>
              <a:gd name="connsiteX1" fmla="*/ 609600 w 2876550"/>
              <a:gd name="connsiteY1" fmla="*/ 514350 h 514350"/>
              <a:gd name="connsiteX2" fmla="*/ 0 w 2876550"/>
              <a:gd name="connsiteY2" fmla="*/ 0 h 514350"/>
              <a:gd name="connsiteX0" fmla="*/ 8960479 w 8960479"/>
              <a:gd name="connsiteY0" fmla="*/ 532457 h 532457"/>
              <a:gd name="connsiteX1" fmla="*/ 609600 w 8960479"/>
              <a:gd name="connsiteY1" fmla="*/ 514350 h 532457"/>
              <a:gd name="connsiteX2" fmla="*/ 0 w 8960479"/>
              <a:gd name="connsiteY2" fmla="*/ 0 h 53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60479" h="532457">
                <a:moveTo>
                  <a:pt x="8960479" y="532457"/>
                </a:moveTo>
                <a:lnTo>
                  <a:pt x="609600" y="514350"/>
                </a:lnTo>
                <a:cubicBezTo>
                  <a:pt x="130175" y="495300"/>
                  <a:pt x="12700" y="371475"/>
                  <a:pt x="0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2" name="자유형: 도형 95">
            <a:extLst>
              <a:ext uri="{FF2B5EF4-FFF2-40B4-BE49-F238E27FC236}">
                <a16:creationId xmlns:a16="http://schemas.microsoft.com/office/drawing/2014/main" id="{90C427B8-1715-4D81-AF78-659927089AE9}"/>
              </a:ext>
            </a:extLst>
          </p:cNvPr>
          <p:cNvSpPr/>
          <p:nvPr/>
        </p:nvSpPr>
        <p:spPr>
          <a:xfrm rot="15539898" flipH="1">
            <a:off x="6141676" y="2828286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3" name="자유형: 도형 96">
            <a:extLst>
              <a:ext uri="{FF2B5EF4-FFF2-40B4-BE49-F238E27FC236}">
                <a16:creationId xmlns:a16="http://schemas.microsoft.com/office/drawing/2014/main" id="{2DFA0960-BCD3-43EA-80A4-0DFE1F4A2D73}"/>
              </a:ext>
            </a:extLst>
          </p:cNvPr>
          <p:cNvSpPr/>
          <p:nvPr/>
        </p:nvSpPr>
        <p:spPr>
          <a:xfrm rot="18639377" flipH="1">
            <a:off x="6917720" y="3263612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4" name="자유형: 도형 97">
            <a:extLst>
              <a:ext uri="{FF2B5EF4-FFF2-40B4-BE49-F238E27FC236}">
                <a16:creationId xmlns:a16="http://schemas.microsoft.com/office/drawing/2014/main" id="{1C57F978-F786-439C-AF70-D7B427166A76}"/>
              </a:ext>
            </a:extLst>
          </p:cNvPr>
          <p:cNvSpPr/>
          <p:nvPr/>
        </p:nvSpPr>
        <p:spPr>
          <a:xfrm rot="2862509" flipH="1">
            <a:off x="6722230" y="2943037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5" name="자유형: 도형 98">
            <a:extLst>
              <a:ext uri="{FF2B5EF4-FFF2-40B4-BE49-F238E27FC236}">
                <a16:creationId xmlns:a16="http://schemas.microsoft.com/office/drawing/2014/main" id="{8292E31A-23BC-48DF-A020-F5C63E1E0645}"/>
              </a:ext>
            </a:extLst>
          </p:cNvPr>
          <p:cNvSpPr/>
          <p:nvPr/>
        </p:nvSpPr>
        <p:spPr>
          <a:xfrm flipH="1">
            <a:off x="7454581" y="310579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6" name="자유형: 도형 99">
            <a:extLst>
              <a:ext uri="{FF2B5EF4-FFF2-40B4-BE49-F238E27FC236}">
                <a16:creationId xmlns:a16="http://schemas.microsoft.com/office/drawing/2014/main" id="{6A09135D-7221-4C4A-B1F6-0DF74B415E20}"/>
              </a:ext>
            </a:extLst>
          </p:cNvPr>
          <p:cNvSpPr/>
          <p:nvPr/>
        </p:nvSpPr>
        <p:spPr>
          <a:xfrm rot="6484681" flipH="1">
            <a:off x="7668032" y="2761764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7" name="자유형: 도형 100">
            <a:extLst>
              <a:ext uri="{FF2B5EF4-FFF2-40B4-BE49-F238E27FC236}">
                <a16:creationId xmlns:a16="http://schemas.microsoft.com/office/drawing/2014/main" id="{0A9C5432-042A-46CF-9381-20172E84CD7A}"/>
              </a:ext>
            </a:extLst>
          </p:cNvPr>
          <p:cNvSpPr/>
          <p:nvPr/>
        </p:nvSpPr>
        <p:spPr>
          <a:xfrm rot="207043" flipH="1">
            <a:off x="7791473" y="398873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8" name="자유형: 도형 101">
            <a:extLst>
              <a:ext uri="{FF2B5EF4-FFF2-40B4-BE49-F238E27FC236}">
                <a16:creationId xmlns:a16="http://schemas.microsoft.com/office/drawing/2014/main" id="{C533923E-96BB-4D07-B0C5-9A565D992AF8}"/>
              </a:ext>
            </a:extLst>
          </p:cNvPr>
          <p:cNvSpPr/>
          <p:nvPr/>
        </p:nvSpPr>
        <p:spPr>
          <a:xfrm rot="6268852" flipH="1">
            <a:off x="7397806" y="3961356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9" name="자유형: 도형 102">
            <a:extLst>
              <a:ext uri="{FF2B5EF4-FFF2-40B4-BE49-F238E27FC236}">
                <a16:creationId xmlns:a16="http://schemas.microsoft.com/office/drawing/2014/main" id="{1EF16BC6-53C6-47FB-BBBC-2A0798BB71D5}"/>
              </a:ext>
            </a:extLst>
          </p:cNvPr>
          <p:cNvSpPr/>
          <p:nvPr/>
        </p:nvSpPr>
        <p:spPr>
          <a:xfrm rot="14695142" flipH="1">
            <a:off x="6239577" y="398873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grpSp>
        <p:nvGrpSpPr>
          <p:cNvPr id="20" name="그룹 103">
            <a:extLst>
              <a:ext uri="{FF2B5EF4-FFF2-40B4-BE49-F238E27FC236}">
                <a16:creationId xmlns:a16="http://schemas.microsoft.com/office/drawing/2014/main" id="{2D2B8464-9A2D-41F6-B825-6A1655D823A7}"/>
              </a:ext>
            </a:extLst>
          </p:cNvPr>
          <p:cNvGrpSpPr/>
          <p:nvPr/>
        </p:nvGrpSpPr>
        <p:grpSpPr>
          <a:xfrm rot="19544345">
            <a:off x="5131111" y="2355222"/>
            <a:ext cx="722422" cy="722422"/>
            <a:chOff x="4543248" y="2367182"/>
            <a:chExt cx="1635977" cy="1635977"/>
          </a:xfrm>
        </p:grpSpPr>
        <p:sp>
          <p:nvSpPr>
            <p:cNvPr id="21" name="Teardrop 3">
              <a:extLst>
                <a:ext uri="{FF2B5EF4-FFF2-40B4-BE49-F238E27FC236}">
                  <a16:creationId xmlns:a16="http://schemas.microsoft.com/office/drawing/2014/main" id="{A28320B6-3926-4AC4-9062-5E5220903BFC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2" name="Teardrop 3">
              <a:extLst>
                <a:ext uri="{FF2B5EF4-FFF2-40B4-BE49-F238E27FC236}">
                  <a16:creationId xmlns:a16="http://schemas.microsoft.com/office/drawing/2014/main" id="{F471B52A-3656-424A-A9A7-EA7FFE1D83F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3" name="그룹 109">
            <a:extLst>
              <a:ext uri="{FF2B5EF4-FFF2-40B4-BE49-F238E27FC236}">
                <a16:creationId xmlns:a16="http://schemas.microsoft.com/office/drawing/2014/main" id="{CF2EC8CB-4534-4B9F-8CD8-3ECD29024A20}"/>
              </a:ext>
            </a:extLst>
          </p:cNvPr>
          <p:cNvGrpSpPr/>
          <p:nvPr/>
        </p:nvGrpSpPr>
        <p:grpSpPr>
          <a:xfrm rot="18779436">
            <a:off x="4934675" y="3501264"/>
            <a:ext cx="796357" cy="796357"/>
            <a:chOff x="4543248" y="2367182"/>
            <a:chExt cx="1635977" cy="1635977"/>
          </a:xfrm>
        </p:grpSpPr>
        <p:sp>
          <p:nvSpPr>
            <p:cNvPr id="24" name="Teardrop 3">
              <a:extLst>
                <a:ext uri="{FF2B5EF4-FFF2-40B4-BE49-F238E27FC236}">
                  <a16:creationId xmlns:a16="http://schemas.microsoft.com/office/drawing/2014/main" id="{1BB7291F-86DB-4156-B66E-983CEC38FFF0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5" name="Teardrop 3">
              <a:extLst>
                <a:ext uri="{FF2B5EF4-FFF2-40B4-BE49-F238E27FC236}">
                  <a16:creationId xmlns:a16="http://schemas.microsoft.com/office/drawing/2014/main" id="{43F6B531-9405-4814-8CC7-B5E050029EA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6" name="그룹 112">
            <a:extLst>
              <a:ext uri="{FF2B5EF4-FFF2-40B4-BE49-F238E27FC236}">
                <a16:creationId xmlns:a16="http://schemas.microsoft.com/office/drawing/2014/main" id="{40E97FF3-7435-4187-BD00-498823463E1F}"/>
              </a:ext>
            </a:extLst>
          </p:cNvPr>
          <p:cNvGrpSpPr/>
          <p:nvPr/>
        </p:nvGrpSpPr>
        <p:grpSpPr>
          <a:xfrm rot="2700000">
            <a:off x="6663942" y="1735767"/>
            <a:ext cx="679058" cy="679058"/>
            <a:chOff x="4543248" y="2367182"/>
            <a:chExt cx="1635977" cy="1635977"/>
          </a:xfrm>
        </p:grpSpPr>
        <p:sp>
          <p:nvSpPr>
            <p:cNvPr id="27" name="Teardrop 3">
              <a:extLst>
                <a:ext uri="{FF2B5EF4-FFF2-40B4-BE49-F238E27FC236}">
                  <a16:creationId xmlns:a16="http://schemas.microsoft.com/office/drawing/2014/main" id="{23866439-D961-44D8-8A83-47F7D70B825D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8" name="Teardrop 3">
              <a:extLst>
                <a:ext uri="{FF2B5EF4-FFF2-40B4-BE49-F238E27FC236}">
                  <a16:creationId xmlns:a16="http://schemas.microsoft.com/office/drawing/2014/main" id="{C33C82FF-B265-41A8-9667-141C264E6EE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9" name="그룹 115">
            <a:extLst>
              <a:ext uri="{FF2B5EF4-FFF2-40B4-BE49-F238E27FC236}">
                <a16:creationId xmlns:a16="http://schemas.microsoft.com/office/drawing/2014/main" id="{2BF3AAD3-40EE-4DF4-9F9C-537533E1065C}"/>
              </a:ext>
            </a:extLst>
          </p:cNvPr>
          <p:cNvGrpSpPr/>
          <p:nvPr/>
        </p:nvGrpSpPr>
        <p:grpSpPr>
          <a:xfrm rot="5112435">
            <a:off x="8033025" y="1934372"/>
            <a:ext cx="796357" cy="796357"/>
            <a:chOff x="4543248" y="2367182"/>
            <a:chExt cx="1635977" cy="1635977"/>
          </a:xfrm>
        </p:grpSpPr>
        <p:sp>
          <p:nvSpPr>
            <p:cNvPr id="30" name="Teardrop 3">
              <a:extLst>
                <a:ext uri="{FF2B5EF4-FFF2-40B4-BE49-F238E27FC236}">
                  <a16:creationId xmlns:a16="http://schemas.microsoft.com/office/drawing/2014/main" id="{01D1D919-5C95-4B62-BF3D-5011D6D3BCD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1" name="Teardrop 3">
              <a:extLst>
                <a:ext uri="{FF2B5EF4-FFF2-40B4-BE49-F238E27FC236}">
                  <a16:creationId xmlns:a16="http://schemas.microsoft.com/office/drawing/2014/main" id="{24D887CF-8842-4DAD-ACD6-B98B97943C59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2" name="그룹 118">
            <a:extLst>
              <a:ext uri="{FF2B5EF4-FFF2-40B4-BE49-F238E27FC236}">
                <a16:creationId xmlns:a16="http://schemas.microsoft.com/office/drawing/2014/main" id="{DFF2A3B4-BFF2-47D4-BE93-6E06FA4E53E2}"/>
              </a:ext>
            </a:extLst>
          </p:cNvPr>
          <p:cNvGrpSpPr/>
          <p:nvPr/>
        </p:nvGrpSpPr>
        <p:grpSpPr>
          <a:xfrm rot="5112435">
            <a:off x="8127064" y="3279431"/>
            <a:ext cx="608278" cy="608278"/>
            <a:chOff x="4543248" y="2367182"/>
            <a:chExt cx="1635977" cy="1635977"/>
          </a:xfrm>
        </p:grpSpPr>
        <p:sp>
          <p:nvSpPr>
            <p:cNvPr id="33" name="Teardrop 3">
              <a:extLst>
                <a:ext uri="{FF2B5EF4-FFF2-40B4-BE49-F238E27FC236}">
                  <a16:creationId xmlns:a16="http://schemas.microsoft.com/office/drawing/2014/main" id="{35CF9B63-6D88-4B22-A64E-B986D3D14C1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4" name="Teardrop 3">
              <a:extLst>
                <a:ext uri="{FF2B5EF4-FFF2-40B4-BE49-F238E27FC236}">
                  <a16:creationId xmlns:a16="http://schemas.microsoft.com/office/drawing/2014/main" id="{C5A7CFFA-B6E0-423D-AB15-62D69DD31E9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5" name="그룹 121">
            <a:extLst>
              <a:ext uri="{FF2B5EF4-FFF2-40B4-BE49-F238E27FC236}">
                <a16:creationId xmlns:a16="http://schemas.microsoft.com/office/drawing/2014/main" id="{F9175C3D-35F1-4687-9D0E-64E96F92A7CB}"/>
              </a:ext>
            </a:extLst>
          </p:cNvPr>
          <p:cNvGrpSpPr/>
          <p:nvPr/>
        </p:nvGrpSpPr>
        <p:grpSpPr>
          <a:xfrm rot="1064011">
            <a:off x="7323128" y="3442976"/>
            <a:ext cx="355528" cy="355528"/>
            <a:chOff x="4543248" y="2367182"/>
            <a:chExt cx="1635977" cy="1635977"/>
          </a:xfrm>
        </p:grpSpPr>
        <p:sp>
          <p:nvSpPr>
            <p:cNvPr id="36" name="Teardrop 3">
              <a:extLst>
                <a:ext uri="{FF2B5EF4-FFF2-40B4-BE49-F238E27FC236}">
                  <a16:creationId xmlns:a16="http://schemas.microsoft.com/office/drawing/2014/main" id="{CDCE5694-38D5-493F-83EB-4FFFAA5733A5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7" name="Teardrop 3">
              <a:extLst>
                <a:ext uri="{FF2B5EF4-FFF2-40B4-BE49-F238E27FC236}">
                  <a16:creationId xmlns:a16="http://schemas.microsoft.com/office/drawing/2014/main" id="{53ED2C4E-FA36-47E4-8D63-A199B4104E8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8" name="그룹 124">
            <a:extLst>
              <a:ext uri="{FF2B5EF4-FFF2-40B4-BE49-F238E27FC236}">
                <a16:creationId xmlns:a16="http://schemas.microsoft.com/office/drawing/2014/main" id="{36715F9C-679A-49AE-A584-ADCF60915B05}"/>
              </a:ext>
            </a:extLst>
          </p:cNvPr>
          <p:cNvGrpSpPr/>
          <p:nvPr/>
        </p:nvGrpSpPr>
        <p:grpSpPr>
          <a:xfrm rot="2122767">
            <a:off x="6142080" y="3465001"/>
            <a:ext cx="355528" cy="355528"/>
            <a:chOff x="4543248" y="2367182"/>
            <a:chExt cx="1635977" cy="1635977"/>
          </a:xfrm>
        </p:grpSpPr>
        <p:sp>
          <p:nvSpPr>
            <p:cNvPr id="39" name="Teardrop 3">
              <a:extLst>
                <a:ext uri="{FF2B5EF4-FFF2-40B4-BE49-F238E27FC236}">
                  <a16:creationId xmlns:a16="http://schemas.microsoft.com/office/drawing/2014/main" id="{3EF8292E-BADD-47AD-84C0-E1206F4257E8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0" name="Teardrop 3">
              <a:extLst>
                <a:ext uri="{FF2B5EF4-FFF2-40B4-BE49-F238E27FC236}">
                  <a16:creationId xmlns:a16="http://schemas.microsoft.com/office/drawing/2014/main" id="{8BE8C0A9-2A77-4490-BEB9-7DD5348C3F93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1" name="그룹 127">
            <a:extLst>
              <a:ext uri="{FF2B5EF4-FFF2-40B4-BE49-F238E27FC236}">
                <a16:creationId xmlns:a16="http://schemas.microsoft.com/office/drawing/2014/main" id="{31995F29-22D3-4511-A5CE-B9BEF9ADC46B}"/>
              </a:ext>
            </a:extLst>
          </p:cNvPr>
          <p:cNvGrpSpPr/>
          <p:nvPr/>
        </p:nvGrpSpPr>
        <p:grpSpPr>
          <a:xfrm rot="17124230">
            <a:off x="5646739" y="4154862"/>
            <a:ext cx="355528" cy="355528"/>
            <a:chOff x="4543248" y="2367182"/>
            <a:chExt cx="1635977" cy="1635977"/>
          </a:xfrm>
        </p:grpSpPr>
        <p:sp>
          <p:nvSpPr>
            <p:cNvPr id="42" name="Teardrop 3">
              <a:extLst>
                <a:ext uri="{FF2B5EF4-FFF2-40B4-BE49-F238E27FC236}">
                  <a16:creationId xmlns:a16="http://schemas.microsoft.com/office/drawing/2014/main" id="{149760ED-5FA6-4E4B-835E-22494DA430E9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3" name="Teardrop 3">
              <a:extLst>
                <a:ext uri="{FF2B5EF4-FFF2-40B4-BE49-F238E27FC236}">
                  <a16:creationId xmlns:a16="http://schemas.microsoft.com/office/drawing/2014/main" id="{80FBC7A4-CB33-438D-A08C-B7DDF587E90C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4" name="그룹 130">
            <a:extLst>
              <a:ext uri="{FF2B5EF4-FFF2-40B4-BE49-F238E27FC236}">
                <a16:creationId xmlns:a16="http://schemas.microsoft.com/office/drawing/2014/main" id="{3DB00CAF-EA80-4535-B764-38AD1D88DED5}"/>
              </a:ext>
            </a:extLst>
          </p:cNvPr>
          <p:cNvGrpSpPr/>
          <p:nvPr/>
        </p:nvGrpSpPr>
        <p:grpSpPr>
          <a:xfrm rot="3555004">
            <a:off x="6142079" y="2274540"/>
            <a:ext cx="355528" cy="355528"/>
            <a:chOff x="4543248" y="2367182"/>
            <a:chExt cx="1635977" cy="1635977"/>
          </a:xfrm>
        </p:grpSpPr>
        <p:sp>
          <p:nvSpPr>
            <p:cNvPr id="45" name="Teardrop 3">
              <a:extLst>
                <a:ext uri="{FF2B5EF4-FFF2-40B4-BE49-F238E27FC236}">
                  <a16:creationId xmlns:a16="http://schemas.microsoft.com/office/drawing/2014/main" id="{72398D30-C77F-45E7-B8C0-A1EABC2CFF9D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6" name="Teardrop 3">
              <a:extLst>
                <a:ext uri="{FF2B5EF4-FFF2-40B4-BE49-F238E27FC236}">
                  <a16:creationId xmlns:a16="http://schemas.microsoft.com/office/drawing/2014/main" id="{59C6F86B-AAD0-4F02-BC28-305A47EE5F6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7" name="그룹 133">
            <a:extLst>
              <a:ext uri="{FF2B5EF4-FFF2-40B4-BE49-F238E27FC236}">
                <a16:creationId xmlns:a16="http://schemas.microsoft.com/office/drawing/2014/main" id="{87D8CCB0-9789-4E9F-928D-BDCC59204EC6}"/>
              </a:ext>
            </a:extLst>
          </p:cNvPr>
          <p:cNvGrpSpPr/>
          <p:nvPr/>
        </p:nvGrpSpPr>
        <p:grpSpPr>
          <a:xfrm rot="17211645">
            <a:off x="5811014" y="3248657"/>
            <a:ext cx="355528" cy="355528"/>
            <a:chOff x="4543248" y="2367182"/>
            <a:chExt cx="1635977" cy="1635977"/>
          </a:xfrm>
        </p:grpSpPr>
        <p:sp>
          <p:nvSpPr>
            <p:cNvPr id="48" name="Teardrop 3">
              <a:extLst>
                <a:ext uri="{FF2B5EF4-FFF2-40B4-BE49-F238E27FC236}">
                  <a16:creationId xmlns:a16="http://schemas.microsoft.com/office/drawing/2014/main" id="{F915C856-4733-4387-9149-DE969224A59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9" name="Teardrop 3">
              <a:extLst>
                <a:ext uri="{FF2B5EF4-FFF2-40B4-BE49-F238E27FC236}">
                  <a16:creationId xmlns:a16="http://schemas.microsoft.com/office/drawing/2014/main" id="{255C886F-98CC-4B3D-89E5-320D79064388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0" name="그룹 136">
            <a:extLst>
              <a:ext uri="{FF2B5EF4-FFF2-40B4-BE49-F238E27FC236}">
                <a16:creationId xmlns:a16="http://schemas.microsoft.com/office/drawing/2014/main" id="{43216C9E-5C12-40F1-AC4F-9BB3F4B06BEC}"/>
              </a:ext>
            </a:extLst>
          </p:cNvPr>
          <p:cNvGrpSpPr/>
          <p:nvPr/>
        </p:nvGrpSpPr>
        <p:grpSpPr>
          <a:xfrm rot="1354960">
            <a:off x="7618122" y="2219943"/>
            <a:ext cx="355528" cy="355528"/>
            <a:chOff x="4543248" y="2367182"/>
            <a:chExt cx="1635977" cy="1635977"/>
          </a:xfrm>
        </p:grpSpPr>
        <p:sp>
          <p:nvSpPr>
            <p:cNvPr id="51" name="Teardrop 3">
              <a:extLst>
                <a:ext uri="{FF2B5EF4-FFF2-40B4-BE49-F238E27FC236}">
                  <a16:creationId xmlns:a16="http://schemas.microsoft.com/office/drawing/2014/main" id="{B2ED398F-9A07-4F47-B4AA-3F7B4F23C8AA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2" name="Teardrop 3">
              <a:extLst>
                <a:ext uri="{FF2B5EF4-FFF2-40B4-BE49-F238E27FC236}">
                  <a16:creationId xmlns:a16="http://schemas.microsoft.com/office/drawing/2014/main" id="{C5F464B3-51AC-4705-A200-CD60B7981AF4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3" name="그룹 142">
            <a:extLst>
              <a:ext uri="{FF2B5EF4-FFF2-40B4-BE49-F238E27FC236}">
                <a16:creationId xmlns:a16="http://schemas.microsoft.com/office/drawing/2014/main" id="{47BD61BF-57E5-4299-9A50-CD7668791FEA}"/>
              </a:ext>
            </a:extLst>
          </p:cNvPr>
          <p:cNvGrpSpPr/>
          <p:nvPr/>
        </p:nvGrpSpPr>
        <p:grpSpPr>
          <a:xfrm rot="10071635">
            <a:off x="8172551" y="4041712"/>
            <a:ext cx="355528" cy="355528"/>
            <a:chOff x="4543248" y="2367182"/>
            <a:chExt cx="1635977" cy="1635977"/>
          </a:xfrm>
        </p:grpSpPr>
        <p:sp>
          <p:nvSpPr>
            <p:cNvPr id="54" name="Teardrop 3">
              <a:extLst>
                <a:ext uri="{FF2B5EF4-FFF2-40B4-BE49-F238E27FC236}">
                  <a16:creationId xmlns:a16="http://schemas.microsoft.com/office/drawing/2014/main" id="{2D3EA863-D993-49F8-A8A0-37CA29E1D392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5" name="Teardrop 3">
              <a:extLst>
                <a:ext uri="{FF2B5EF4-FFF2-40B4-BE49-F238E27FC236}">
                  <a16:creationId xmlns:a16="http://schemas.microsoft.com/office/drawing/2014/main" id="{1E9A0538-C263-4C09-94E1-760FD38A7980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6" name="그룹 145">
            <a:extLst>
              <a:ext uri="{FF2B5EF4-FFF2-40B4-BE49-F238E27FC236}">
                <a16:creationId xmlns:a16="http://schemas.microsoft.com/office/drawing/2014/main" id="{82AD44A4-8A4C-47BB-9C55-884F2FA618E0}"/>
              </a:ext>
            </a:extLst>
          </p:cNvPr>
          <p:cNvGrpSpPr/>
          <p:nvPr/>
        </p:nvGrpSpPr>
        <p:grpSpPr>
          <a:xfrm rot="8556538">
            <a:off x="7887687" y="3026975"/>
            <a:ext cx="355528" cy="355528"/>
            <a:chOff x="4543248" y="2367182"/>
            <a:chExt cx="1635977" cy="1635977"/>
          </a:xfrm>
        </p:grpSpPr>
        <p:sp>
          <p:nvSpPr>
            <p:cNvPr id="57" name="Teardrop 3">
              <a:extLst>
                <a:ext uri="{FF2B5EF4-FFF2-40B4-BE49-F238E27FC236}">
                  <a16:creationId xmlns:a16="http://schemas.microsoft.com/office/drawing/2014/main" id="{2012A5D5-AE8F-4569-98E6-69B34C6B00F4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8" name="Teardrop 3">
              <a:extLst>
                <a:ext uri="{FF2B5EF4-FFF2-40B4-BE49-F238E27FC236}">
                  <a16:creationId xmlns:a16="http://schemas.microsoft.com/office/drawing/2014/main" id="{300E7671-A4C6-4833-ADA0-99C86492AB31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9" name="그룹 148">
            <a:extLst>
              <a:ext uri="{FF2B5EF4-FFF2-40B4-BE49-F238E27FC236}">
                <a16:creationId xmlns:a16="http://schemas.microsoft.com/office/drawing/2014/main" id="{561533D8-84A1-47B3-A440-D4024CF9693A}"/>
              </a:ext>
            </a:extLst>
          </p:cNvPr>
          <p:cNvGrpSpPr/>
          <p:nvPr/>
        </p:nvGrpSpPr>
        <p:grpSpPr>
          <a:xfrm rot="4494514">
            <a:off x="7120551" y="2765746"/>
            <a:ext cx="355528" cy="355528"/>
            <a:chOff x="4543248" y="2367182"/>
            <a:chExt cx="1635977" cy="1635977"/>
          </a:xfrm>
        </p:grpSpPr>
        <p:sp>
          <p:nvSpPr>
            <p:cNvPr id="60" name="Teardrop 3">
              <a:extLst>
                <a:ext uri="{FF2B5EF4-FFF2-40B4-BE49-F238E27FC236}">
                  <a16:creationId xmlns:a16="http://schemas.microsoft.com/office/drawing/2014/main" id="{13D50381-52E7-46E8-ADDF-92C62F9F4E08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61" name="Teardrop 3">
              <a:extLst>
                <a:ext uri="{FF2B5EF4-FFF2-40B4-BE49-F238E27FC236}">
                  <a16:creationId xmlns:a16="http://schemas.microsoft.com/office/drawing/2014/main" id="{AB0359C9-C398-4CFB-99BC-BFB7A6E7A687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62" name="그룹 151">
            <a:extLst>
              <a:ext uri="{FF2B5EF4-FFF2-40B4-BE49-F238E27FC236}">
                <a16:creationId xmlns:a16="http://schemas.microsoft.com/office/drawing/2014/main" id="{BF4663A2-BC2D-4CBC-8B17-B03F80F50408}"/>
              </a:ext>
            </a:extLst>
          </p:cNvPr>
          <p:cNvGrpSpPr/>
          <p:nvPr/>
        </p:nvGrpSpPr>
        <p:grpSpPr>
          <a:xfrm rot="19971922">
            <a:off x="6448793" y="2628433"/>
            <a:ext cx="355528" cy="355528"/>
            <a:chOff x="4543248" y="2367182"/>
            <a:chExt cx="1635977" cy="1635977"/>
          </a:xfrm>
        </p:grpSpPr>
        <p:sp>
          <p:nvSpPr>
            <p:cNvPr id="63" name="Teardrop 3">
              <a:extLst>
                <a:ext uri="{FF2B5EF4-FFF2-40B4-BE49-F238E27FC236}">
                  <a16:creationId xmlns:a16="http://schemas.microsoft.com/office/drawing/2014/main" id="{8CA41464-E705-4BB1-9804-A75979177C61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64" name="Teardrop 3">
              <a:extLst>
                <a:ext uri="{FF2B5EF4-FFF2-40B4-BE49-F238E27FC236}">
                  <a16:creationId xmlns:a16="http://schemas.microsoft.com/office/drawing/2014/main" id="{4E2C3BCD-7637-484C-B608-EB9D44BFFE58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sp>
        <p:nvSpPr>
          <p:cNvPr id="67" name="Rectangle 16">
            <a:extLst>
              <a:ext uri="{FF2B5EF4-FFF2-40B4-BE49-F238E27FC236}">
                <a16:creationId xmlns:a16="http://schemas.microsoft.com/office/drawing/2014/main" id="{884BFADD-8C98-410C-9831-47C84D3EDA29}"/>
              </a:ext>
            </a:extLst>
          </p:cNvPr>
          <p:cNvSpPr/>
          <p:nvPr/>
        </p:nvSpPr>
        <p:spPr>
          <a:xfrm rot="2700000">
            <a:off x="8266987" y="3485855"/>
            <a:ext cx="199440" cy="35755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68" name="Freeform 18">
            <a:extLst>
              <a:ext uri="{FF2B5EF4-FFF2-40B4-BE49-F238E27FC236}">
                <a16:creationId xmlns:a16="http://schemas.microsoft.com/office/drawing/2014/main" id="{97C9804A-D951-49FE-BD08-B9A46F63336C}"/>
              </a:ext>
            </a:extLst>
          </p:cNvPr>
          <p:cNvSpPr/>
          <p:nvPr/>
        </p:nvSpPr>
        <p:spPr>
          <a:xfrm>
            <a:off x="5419327" y="2594109"/>
            <a:ext cx="320579" cy="258731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69" name="Rounded Rectangle 5">
            <a:extLst>
              <a:ext uri="{FF2B5EF4-FFF2-40B4-BE49-F238E27FC236}">
                <a16:creationId xmlns:a16="http://schemas.microsoft.com/office/drawing/2014/main" id="{08AF635F-4BEA-4B6E-9034-12610E3C62F4}"/>
              </a:ext>
            </a:extLst>
          </p:cNvPr>
          <p:cNvSpPr>
            <a:spLocks noChangeAspect="1"/>
          </p:cNvSpPr>
          <p:nvPr/>
        </p:nvSpPr>
        <p:spPr>
          <a:xfrm flipH="1">
            <a:off x="6861181" y="2078990"/>
            <a:ext cx="267202" cy="22042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85" name="TextBox 180">
            <a:extLst>
              <a:ext uri="{FF2B5EF4-FFF2-40B4-BE49-F238E27FC236}">
                <a16:creationId xmlns:a16="http://schemas.microsoft.com/office/drawing/2014/main" id="{3EE9CF98-DE8F-45B6-8699-2D692134FBD1}"/>
              </a:ext>
            </a:extLst>
          </p:cNvPr>
          <p:cNvSpPr txBox="1"/>
          <p:nvPr/>
        </p:nvSpPr>
        <p:spPr>
          <a:xfrm>
            <a:off x="214837" y="1422755"/>
            <a:ext cx="47137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Nombre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o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título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la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Cooperación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Técnica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País o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países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solicitantes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Institución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solicitante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/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origen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la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demanda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Socios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o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aliados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Programa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Hemisférica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Programas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Hemisférica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vinculados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Articulación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actividades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con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temas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transversales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Descripción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Objetivos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Grandes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Resultados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Costo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estimado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 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s-CR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Equipo involucrado en la preparación.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86" name="Isosceles Triangle 22">
            <a:extLst>
              <a:ext uri="{FF2B5EF4-FFF2-40B4-BE49-F238E27FC236}">
                <a16:creationId xmlns:a16="http://schemas.microsoft.com/office/drawing/2014/main" id="{DDBB9AC6-970E-429D-8B48-6F5E863F21EB}"/>
              </a:ext>
            </a:extLst>
          </p:cNvPr>
          <p:cNvSpPr>
            <a:spLocks noChangeAspect="1"/>
          </p:cNvSpPr>
          <p:nvPr/>
        </p:nvSpPr>
        <p:spPr>
          <a:xfrm rot="19800000">
            <a:off x="8141840" y="2151551"/>
            <a:ext cx="464930" cy="464853"/>
          </a:xfrm>
          <a:custGeom>
            <a:avLst/>
            <a:gdLst/>
            <a:ahLst/>
            <a:cxnLst/>
            <a:rect l="l" t="t" r="r" b="b"/>
            <a:pathLst>
              <a:path w="3948369" h="3947711">
                <a:moveTo>
                  <a:pt x="1024184" y="1327019"/>
                </a:moveTo>
                <a:cubicBezTo>
                  <a:pt x="953964" y="1286477"/>
                  <a:pt x="864174" y="1310536"/>
                  <a:pt x="823632" y="1380756"/>
                </a:cubicBezTo>
                <a:cubicBezTo>
                  <a:pt x="783091" y="1450976"/>
                  <a:pt x="807150" y="1540767"/>
                  <a:pt x="877370" y="1581308"/>
                </a:cubicBezTo>
                <a:cubicBezTo>
                  <a:pt x="947590" y="1621850"/>
                  <a:pt x="1037380" y="1597790"/>
                  <a:pt x="1077922" y="1527570"/>
                </a:cubicBezTo>
                <a:cubicBezTo>
                  <a:pt x="1118463" y="1457350"/>
                  <a:pt x="1094404" y="1367560"/>
                  <a:pt x="1024184" y="1327019"/>
                </a:cubicBezTo>
                <a:close/>
                <a:moveTo>
                  <a:pt x="3610643" y="2228121"/>
                </a:moveTo>
                <a:cubicBezTo>
                  <a:pt x="3600833" y="2220477"/>
                  <a:pt x="3589363" y="2214630"/>
                  <a:pt x="3576595" y="2211209"/>
                </a:cubicBezTo>
                <a:cubicBezTo>
                  <a:pt x="3525522" y="2197524"/>
                  <a:pt x="3473024" y="2227833"/>
                  <a:pt x="3459339" y="2278906"/>
                </a:cubicBezTo>
                <a:cubicBezTo>
                  <a:pt x="3445654" y="2329979"/>
                  <a:pt x="3475964" y="2382476"/>
                  <a:pt x="3527037" y="2396161"/>
                </a:cubicBezTo>
                <a:cubicBezTo>
                  <a:pt x="3578110" y="2409846"/>
                  <a:pt x="3630607" y="2379537"/>
                  <a:pt x="3644292" y="2328464"/>
                </a:cubicBezTo>
                <a:cubicBezTo>
                  <a:pt x="3654556" y="2290159"/>
                  <a:pt x="3640073" y="2251053"/>
                  <a:pt x="3610643" y="2228121"/>
                </a:cubicBezTo>
                <a:close/>
                <a:moveTo>
                  <a:pt x="3948369" y="2177025"/>
                </a:moveTo>
                <a:lnTo>
                  <a:pt x="3902391" y="2247588"/>
                </a:lnTo>
                <a:cubicBezTo>
                  <a:pt x="3840166" y="2207044"/>
                  <a:pt x="3769677" y="2184131"/>
                  <a:pt x="3697935" y="2180296"/>
                </a:cubicBezTo>
                <a:cubicBezTo>
                  <a:pt x="3737123" y="2226403"/>
                  <a:pt x="3753617" y="2290363"/>
                  <a:pt x="3736768" y="2353243"/>
                </a:cubicBezTo>
                <a:cubicBezTo>
                  <a:pt x="3709398" y="2455390"/>
                  <a:pt x="3604404" y="2516008"/>
                  <a:pt x="3502258" y="2488638"/>
                </a:cubicBezTo>
                <a:cubicBezTo>
                  <a:pt x="3400111" y="2461268"/>
                  <a:pt x="3339493" y="2356274"/>
                  <a:pt x="3366863" y="2254127"/>
                </a:cubicBezTo>
                <a:cubicBezTo>
                  <a:pt x="3381032" y="2201247"/>
                  <a:pt x="3416004" y="2159497"/>
                  <a:pt x="3460818" y="2135698"/>
                </a:cubicBezTo>
                <a:cubicBezTo>
                  <a:pt x="3436032" y="2129730"/>
                  <a:pt x="3409996" y="2129302"/>
                  <a:pt x="3383900" y="2133133"/>
                </a:cubicBezTo>
                <a:cubicBezTo>
                  <a:pt x="3331988" y="2140756"/>
                  <a:pt x="3285146" y="2164460"/>
                  <a:pt x="3249703" y="2200200"/>
                </a:cubicBezTo>
                <a:cubicBezTo>
                  <a:pt x="3299772" y="2410806"/>
                  <a:pt x="3262997" y="2663063"/>
                  <a:pt x="3111944" y="2983361"/>
                </a:cubicBezTo>
                <a:cubicBezTo>
                  <a:pt x="2900481" y="3337269"/>
                  <a:pt x="2604169" y="3479398"/>
                  <a:pt x="2264290" y="3473876"/>
                </a:cubicBezTo>
                <a:lnTo>
                  <a:pt x="1854414" y="3947711"/>
                </a:lnTo>
                <a:lnTo>
                  <a:pt x="1615515" y="3809782"/>
                </a:lnTo>
                <a:lnTo>
                  <a:pt x="1764774" y="3379707"/>
                </a:lnTo>
                <a:cubicBezTo>
                  <a:pt x="1587770" y="3319643"/>
                  <a:pt x="1405350" y="3232972"/>
                  <a:pt x="1221865" y="3127037"/>
                </a:cubicBezTo>
                <a:cubicBezTo>
                  <a:pt x="1120271" y="3068382"/>
                  <a:pt x="1025311" y="3004264"/>
                  <a:pt x="938291" y="2935309"/>
                </a:cubicBezTo>
                <a:lnTo>
                  <a:pt x="509476" y="3157353"/>
                </a:lnTo>
                <a:lnTo>
                  <a:pt x="247593" y="2999226"/>
                </a:lnTo>
                <a:lnTo>
                  <a:pt x="599626" y="2603610"/>
                </a:lnTo>
                <a:cubicBezTo>
                  <a:pt x="384783" y="2338553"/>
                  <a:pt x="289709" y="2193107"/>
                  <a:pt x="174176" y="1843897"/>
                </a:cubicBezTo>
                <a:lnTo>
                  <a:pt x="0" y="1381252"/>
                </a:lnTo>
                <a:lnTo>
                  <a:pt x="107522" y="1111013"/>
                </a:lnTo>
                <a:cubicBezTo>
                  <a:pt x="159316" y="1021302"/>
                  <a:pt x="259400" y="1099908"/>
                  <a:pt x="349113" y="1151702"/>
                </a:cubicBezTo>
                <a:lnTo>
                  <a:pt x="486246" y="1217020"/>
                </a:lnTo>
                <a:cubicBezTo>
                  <a:pt x="628225" y="1148493"/>
                  <a:pt x="768311" y="1094036"/>
                  <a:pt x="908721" y="1057007"/>
                </a:cubicBezTo>
                <a:cubicBezTo>
                  <a:pt x="1011476" y="947354"/>
                  <a:pt x="1021990" y="857768"/>
                  <a:pt x="976491" y="611195"/>
                </a:cubicBezTo>
                <a:cubicBezTo>
                  <a:pt x="1335325" y="817429"/>
                  <a:pt x="1326102" y="899150"/>
                  <a:pt x="1389221" y="1007976"/>
                </a:cubicBezTo>
                <a:cubicBezTo>
                  <a:pt x="1615807" y="1002289"/>
                  <a:pt x="1836555" y="1044211"/>
                  <a:pt x="2066828" y="1133629"/>
                </a:cubicBezTo>
                <a:cubicBezTo>
                  <a:pt x="2047082" y="1203277"/>
                  <a:pt x="2048342" y="1275855"/>
                  <a:pt x="2067080" y="1343672"/>
                </a:cubicBezTo>
                <a:cubicBezTo>
                  <a:pt x="2009772" y="1325329"/>
                  <a:pt x="1950048" y="1312156"/>
                  <a:pt x="1888409" y="1302802"/>
                </a:cubicBezTo>
                <a:lnTo>
                  <a:pt x="1831983" y="1466454"/>
                </a:lnTo>
                <a:cubicBezTo>
                  <a:pt x="2171713" y="1545279"/>
                  <a:pt x="2334158" y="1639067"/>
                  <a:pt x="2533793" y="1871644"/>
                </a:cubicBezTo>
                <a:lnTo>
                  <a:pt x="2655130" y="1752801"/>
                </a:lnTo>
                <a:cubicBezTo>
                  <a:pt x="2623271" y="1710443"/>
                  <a:pt x="2589631" y="1671169"/>
                  <a:pt x="2553401" y="1635762"/>
                </a:cubicBezTo>
                <a:cubicBezTo>
                  <a:pt x="2626342" y="1620812"/>
                  <a:pt x="2694472" y="1585039"/>
                  <a:pt x="2748239" y="1530606"/>
                </a:cubicBezTo>
                <a:cubicBezTo>
                  <a:pt x="2959801" y="1699876"/>
                  <a:pt x="3152007" y="1908367"/>
                  <a:pt x="3223775" y="2111154"/>
                </a:cubicBezTo>
                <a:cubicBezTo>
                  <a:pt x="3265103" y="2076949"/>
                  <a:pt x="3316077" y="2055387"/>
                  <a:pt x="3371292" y="2047279"/>
                </a:cubicBezTo>
                <a:cubicBezTo>
                  <a:pt x="3454199" y="2035105"/>
                  <a:pt x="3536665" y="2054733"/>
                  <a:pt x="3603728" y="2099347"/>
                </a:cubicBezTo>
                <a:cubicBezTo>
                  <a:pt x="3679156" y="2088543"/>
                  <a:pt x="3756158" y="2095770"/>
                  <a:pt x="3828792" y="2119628"/>
                </a:cubicBezTo>
                <a:cubicBezTo>
                  <a:pt x="3870454" y="2133311"/>
                  <a:pt x="3910678" y="2152466"/>
                  <a:pt x="3948369" y="2177025"/>
                </a:cubicBezTo>
                <a:close/>
                <a:moveTo>
                  <a:pt x="2661401" y="883270"/>
                </a:moveTo>
                <a:cubicBezTo>
                  <a:pt x="2838812" y="985699"/>
                  <a:pt x="2899598" y="1212554"/>
                  <a:pt x="2797170" y="1389966"/>
                </a:cubicBezTo>
                <a:cubicBezTo>
                  <a:pt x="2694741" y="1567377"/>
                  <a:pt x="2467885" y="1628163"/>
                  <a:pt x="2290474" y="1525735"/>
                </a:cubicBezTo>
                <a:cubicBezTo>
                  <a:pt x="2113063" y="1423306"/>
                  <a:pt x="2052277" y="1196450"/>
                  <a:pt x="2154705" y="1019039"/>
                </a:cubicBezTo>
                <a:cubicBezTo>
                  <a:pt x="2257134" y="841627"/>
                  <a:pt x="2483990" y="780842"/>
                  <a:pt x="2661401" y="883270"/>
                </a:cubicBezTo>
                <a:close/>
                <a:moveTo>
                  <a:pt x="2494139" y="49756"/>
                </a:moveTo>
                <a:cubicBezTo>
                  <a:pt x="2671551" y="152184"/>
                  <a:pt x="2732337" y="379040"/>
                  <a:pt x="2629908" y="556451"/>
                </a:cubicBezTo>
                <a:cubicBezTo>
                  <a:pt x="2527480" y="733863"/>
                  <a:pt x="2300624" y="794648"/>
                  <a:pt x="2123212" y="692220"/>
                </a:cubicBezTo>
                <a:cubicBezTo>
                  <a:pt x="1945801" y="589791"/>
                  <a:pt x="1885015" y="362936"/>
                  <a:pt x="1987444" y="185524"/>
                </a:cubicBezTo>
                <a:cubicBezTo>
                  <a:pt x="2089872" y="8113"/>
                  <a:pt x="2316728" y="-52673"/>
                  <a:pt x="2494139" y="4975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87" name="Donut 15">
            <a:extLst>
              <a:ext uri="{FF2B5EF4-FFF2-40B4-BE49-F238E27FC236}">
                <a16:creationId xmlns:a16="http://schemas.microsoft.com/office/drawing/2014/main" id="{7F153AAC-6E10-446F-81F8-E9AB83254C97}"/>
              </a:ext>
            </a:extLst>
          </p:cNvPr>
          <p:cNvSpPr/>
          <p:nvPr/>
        </p:nvSpPr>
        <p:spPr>
          <a:xfrm>
            <a:off x="5215014" y="3744974"/>
            <a:ext cx="353782" cy="299705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29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CR" dirty="0" smtClean="0"/>
              <a:t>Etapa IV:</a:t>
            </a:r>
          </a:p>
          <a:p>
            <a:r>
              <a:rPr lang="es-CR" dirty="0" smtClean="0"/>
              <a:t>Guía para el diseño de proyectos de cooperación del IICA</a:t>
            </a:r>
            <a:endParaRPr lang="en-US" dirty="0"/>
          </a:p>
        </p:txBody>
      </p:sp>
      <p:sp>
        <p:nvSpPr>
          <p:cNvPr id="4" name="자유형: 도형 13">
            <a:extLst>
              <a:ext uri="{FF2B5EF4-FFF2-40B4-BE49-F238E27FC236}">
                <a16:creationId xmlns:a16="http://schemas.microsoft.com/office/drawing/2014/main" id="{BE983D7C-A5A3-4162-9E3C-E3ED7A8F6F37}"/>
              </a:ext>
            </a:extLst>
          </p:cNvPr>
          <p:cNvSpPr/>
          <p:nvPr/>
        </p:nvSpPr>
        <p:spPr>
          <a:xfrm>
            <a:off x="7286625" y="3890625"/>
            <a:ext cx="1857375" cy="2057400"/>
          </a:xfrm>
          <a:custGeom>
            <a:avLst/>
            <a:gdLst>
              <a:gd name="connsiteX0" fmla="*/ 2619375 w 2619375"/>
              <a:gd name="connsiteY0" fmla="*/ 2495550 h 2505075"/>
              <a:gd name="connsiteX1" fmla="*/ 1905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495550 h 2505075"/>
              <a:gd name="connsiteX1" fmla="*/ 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695575 h 2705100"/>
              <a:gd name="connsiteX1" fmla="*/ 0 w 2619375"/>
              <a:gd name="connsiteY1" fmla="*/ 2705100 h 2705100"/>
              <a:gd name="connsiteX2" fmla="*/ 0 w 2619375"/>
              <a:gd name="connsiteY2" fmla="*/ 771525 h 2705100"/>
              <a:gd name="connsiteX3" fmla="*/ 1352550 w 2619375"/>
              <a:gd name="connsiteY3" fmla="*/ 0 h 2705100"/>
              <a:gd name="connsiteX0" fmla="*/ 2619375 w 2619375"/>
              <a:gd name="connsiteY0" fmla="*/ 2562225 h 2571750"/>
              <a:gd name="connsiteX1" fmla="*/ 0 w 2619375"/>
              <a:gd name="connsiteY1" fmla="*/ 2571750 h 2571750"/>
              <a:gd name="connsiteX2" fmla="*/ 0 w 2619375"/>
              <a:gd name="connsiteY2" fmla="*/ 638175 h 2571750"/>
              <a:gd name="connsiteX3" fmla="*/ 1133475 w 2619375"/>
              <a:gd name="connsiteY3" fmla="*/ 0 h 2571750"/>
              <a:gd name="connsiteX0" fmla="*/ 2619375 w 2619375"/>
              <a:gd name="connsiteY0" fmla="*/ 2562225 h 2571750"/>
              <a:gd name="connsiteX1" fmla="*/ 571500 w 2619375"/>
              <a:gd name="connsiteY1" fmla="*/ 2571750 h 2571750"/>
              <a:gd name="connsiteX2" fmla="*/ 0 w 2619375"/>
              <a:gd name="connsiteY2" fmla="*/ 2571750 h 2571750"/>
              <a:gd name="connsiteX3" fmla="*/ 0 w 2619375"/>
              <a:gd name="connsiteY3" fmla="*/ 638175 h 2571750"/>
              <a:gd name="connsiteX4" fmla="*/ 1133475 w 2619375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9525 w 2628900"/>
              <a:gd name="connsiteY2" fmla="*/ 2571750 h 2571750"/>
              <a:gd name="connsiteX3" fmla="*/ 0 w 2628900"/>
              <a:gd name="connsiteY3" fmla="*/ 2038350 h 2571750"/>
              <a:gd name="connsiteX4" fmla="*/ 9525 w 2628900"/>
              <a:gd name="connsiteY4" fmla="*/ 638175 h 2571750"/>
              <a:gd name="connsiteX5" fmla="*/ 1143000 w 2628900"/>
              <a:gd name="connsiteY5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817 h 2571817"/>
              <a:gd name="connsiteX1" fmla="*/ 581025 w 2476500"/>
              <a:gd name="connsiteY1" fmla="*/ 2571817 h 2571817"/>
              <a:gd name="connsiteX2" fmla="*/ 0 w 2476500"/>
              <a:gd name="connsiteY2" fmla="*/ 2038417 h 2571817"/>
              <a:gd name="connsiteX3" fmla="*/ 9525 w 2476500"/>
              <a:gd name="connsiteY3" fmla="*/ 638242 h 2571817"/>
              <a:gd name="connsiteX4" fmla="*/ 1143000 w 2476500"/>
              <a:gd name="connsiteY4" fmla="*/ 67 h 2571817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6500" h="2743200">
                <a:moveTo>
                  <a:pt x="2476500" y="2743200"/>
                </a:moveTo>
                <a:lnTo>
                  <a:pt x="581025" y="2743200"/>
                </a:lnTo>
                <a:cubicBezTo>
                  <a:pt x="101600" y="2736850"/>
                  <a:pt x="12700" y="2673350"/>
                  <a:pt x="0" y="2209800"/>
                </a:cubicBezTo>
                <a:lnTo>
                  <a:pt x="9525" y="809625"/>
                </a:lnTo>
                <a:cubicBezTo>
                  <a:pt x="15875" y="282575"/>
                  <a:pt x="727075" y="165100"/>
                  <a:pt x="1133475" y="0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dirty="0"/>
          </a:p>
        </p:txBody>
      </p:sp>
      <p:sp>
        <p:nvSpPr>
          <p:cNvPr id="5" name="자유형: 도형 14">
            <a:extLst>
              <a:ext uri="{FF2B5EF4-FFF2-40B4-BE49-F238E27FC236}">
                <a16:creationId xmlns:a16="http://schemas.microsoft.com/office/drawing/2014/main" id="{13671FCF-69C2-4E0A-93EE-1C6259DB05CC}"/>
              </a:ext>
            </a:extLst>
          </p:cNvPr>
          <p:cNvSpPr/>
          <p:nvPr/>
        </p:nvSpPr>
        <p:spPr>
          <a:xfrm>
            <a:off x="7143750" y="2726193"/>
            <a:ext cx="2007394" cy="3357564"/>
          </a:xfrm>
          <a:custGeom>
            <a:avLst/>
            <a:gdLst>
              <a:gd name="connsiteX0" fmla="*/ 2743200 w 2743200"/>
              <a:gd name="connsiteY0" fmla="*/ 4476750 h 4476750"/>
              <a:gd name="connsiteX1" fmla="*/ 19050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9525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3933825 h 4476750"/>
              <a:gd name="connsiteX4" fmla="*/ 0 w 2743200"/>
              <a:gd name="connsiteY4" fmla="*/ 1143000 h 4476750"/>
              <a:gd name="connsiteX5" fmla="*/ 1323975 w 2743200"/>
              <a:gd name="connsiteY5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8425" h="4476750">
                <a:moveTo>
                  <a:pt x="2638425" y="4467225"/>
                </a:moveTo>
                <a:lnTo>
                  <a:pt x="561975" y="4476750"/>
                </a:lnTo>
                <a:cubicBezTo>
                  <a:pt x="79375" y="4457700"/>
                  <a:pt x="25400" y="4362450"/>
                  <a:pt x="0" y="3933825"/>
                </a:cubicBezTo>
                <a:lnTo>
                  <a:pt x="0" y="1143000"/>
                </a:lnTo>
                <a:cubicBezTo>
                  <a:pt x="41275" y="619125"/>
                  <a:pt x="835025" y="323850"/>
                  <a:pt x="1323975" y="0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6" name="자유형: 도형 15">
            <a:extLst>
              <a:ext uri="{FF2B5EF4-FFF2-40B4-BE49-F238E27FC236}">
                <a16:creationId xmlns:a16="http://schemas.microsoft.com/office/drawing/2014/main" id="{CB6B7A71-A895-4869-9C23-29D2CDEBACF9}"/>
              </a:ext>
            </a:extLst>
          </p:cNvPr>
          <p:cNvSpPr/>
          <p:nvPr/>
        </p:nvSpPr>
        <p:spPr>
          <a:xfrm>
            <a:off x="6993731" y="2494694"/>
            <a:ext cx="2157413" cy="3717650"/>
          </a:xfrm>
          <a:custGeom>
            <a:avLst/>
            <a:gdLst>
              <a:gd name="connsiteX0" fmla="*/ 2876550 w 2876550"/>
              <a:gd name="connsiteY0" fmla="*/ 4848225 h 4848225"/>
              <a:gd name="connsiteX1" fmla="*/ 0 w 2876550"/>
              <a:gd name="connsiteY1" fmla="*/ 4848225 h 4848225"/>
              <a:gd name="connsiteX2" fmla="*/ 9525 w 2876550"/>
              <a:gd name="connsiteY2" fmla="*/ 0 h 4848225"/>
              <a:gd name="connsiteX0" fmla="*/ 2867025 w 2867025"/>
              <a:gd name="connsiteY0" fmla="*/ 4848225 h 4848225"/>
              <a:gd name="connsiteX1" fmla="*/ 9525 w 2867025"/>
              <a:gd name="connsiteY1" fmla="*/ 4848225 h 4848225"/>
              <a:gd name="connsiteX2" fmla="*/ 0 w 2867025"/>
              <a:gd name="connsiteY2" fmla="*/ 0 h 4848225"/>
              <a:gd name="connsiteX0" fmla="*/ 2867025 w 2867025"/>
              <a:gd name="connsiteY0" fmla="*/ 4848225 h 4848225"/>
              <a:gd name="connsiteX1" fmla="*/ 0 w 2867025"/>
              <a:gd name="connsiteY1" fmla="*/ 4848225 h 4848225"/>
              <a:gd name="connsiteX2" fmla="*/ 0 w 2867025"/>
              <a:gd name="connsiteY2" fmla="*/ 0 h 4848225"/>
              <a:gd name="connsiteX0" fmla="*/ 2876550 w 2876550"/>
              <a:gd name="connsiteY0" fmla="*/ 4848225 h 4848225"/>
              <a:gd name="connsiteX1" fmla="*/ 9525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57750"/>
              <a:gd name="connsiteX1" fmla="*/ 666750 w 2876550"/>
              <a:gd name="connsiteY1" fmla="*/ 4857750 h 4857750"/>
              <a:gd name="connsiteX2" fmla="*/ 9525 w 2876550"/>
              <a:gd name="connsiteY2" fmla="*/ 4848225 h 4857750"/>
              <a:gd name="connsiteX3" fmla="*/ 0 w 2876550"/>
              <a:gd name="connsiteY3" fmla="*/ 4333875 h 4857750"/>
              <a:gd name="connsiteX4" fmla="*/ 9525 w 2876550"/>
              <a:gd name="connsiteY4" fmla="*/ 0 h 4857750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9525 w 2876550"/>
              <a:gd name="connsiteY2" fmla="*/ 4848225 h 4848225"/>
              <a:gd name="connsiteX3" fmla="*/ 0 w 2876550"/>
              <a:gd name="connsiteY3" fmla="*/ 4333875 h 4848225"/>
              <a:gd name="connsiteX4" fmla="*/ 9525 w 2876550"/>
              <a:gd name="connsiteY4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956867 h 4956867"/>
              <a:gd name="connsiteX1" fmla="*/ 609600 w 2876550"/>
              <a:gd name="connsiteY1" fmla="*/ 4956867 h 4956867"/>
              <a:gd name="connsiteX2" fmla="*/ 0 w 2876550"/>
              <a:gd name="connsiteY2" fmla="*/ 4442517 h 4956867"/>
              <a:gd name="connsiteX3" fmla="*/ 472 w 2876550"/>
              <a:gd name="connsiteY3" fmla="*/ 0 h 4956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6550" h="4956867">
                <a:moveTo>
                  <a:pt x="2876550" y="4956867"/>
                </a:moveTo>
                <a:lnTo>
                  <a:pt x="609600" y="4956867"/>
                </a:lnTo>
                <a:cubicBezTo>
                  <a:pt x="130175" y="4937817"/>
                  <a:pt x="12700" y="4813992"/>
                  <a:pt x="0" y="4442517"/>
                </a:cubicBezTo>
                <a:cubicBezTo>
                  <a:pt x="157" y="2961678"/>
                  <a:pt x="315" y="1480839"/>
                  <a:pt x="472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7" name="자유형: 도형 90">
            <a:extLst>
              <a:ext uri="{FF2B5EF4-FFF2-40B4-BE49-F238E27FC236}">
                <a16:creationId xmlns:a16="http://schemas.microsoft.com/office/drawing/2014/main" id="{2312BB99-B9EB-4A83-91B9-B44464C49819}"/>
              </a:ext>
            </a:extLst>
          </p:cNvPr>
          <p:cNvSpPr/>
          <p:nvPr/>
        </p:nvSpPr>
        <p:spPr>
          <a:xfrm rot="20159212">
            <a:off x="6008906" y="4118713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8" name="자유형: 도형 91">
            <a:extLst>
              <a:ext uri="{FF2B5EF4-FFF2-40B4-BE49-F238E27FC236}">
                <a16:creationId xmlns:a16="http://schemas.microsoft.com/office/drawing/2014/main" id="{C5C812A1-09C4-41B0-89D7-8CDE781B02BA}"/>
              </a:ext>
            </a:extLst>
          </p:cNvPr>
          <p:cNvSpPr/>
          <p:nvPr/>
        </p:nvSpPr>
        <p:spPr>
          <a:xfrm rot="16930172" flipH="1">
            <a:off x="6339797" y="3045314"/>
            <a:ext cx="183826" cy="510988"/>
          </a:xfrm>
          <a:custGeom>
            <a:avLst/>
            <a:gdLst>
              <a:gd name="connsiteX0" fmla="*/ 0 w 215153"/>
              <a:gd name="connsiteY0" fmla="*/ 618564 h 618564"/>
              <a:gd name="connsiteX1" fmla="*/ 215153 w 215153"/>
              <a:gd name="connsiteY1" fmla="*/ 0 h 618564"/>
              <a:gd name="connsiteX0" fmla="*/ 0 w 215153"/>
              <a:gd name="connsiteY0" fmla="*/ 618564 h 618564"/>
              <a:gd name="connsiteX1" fmla="*/ 215153 w 215153"/>
              <a:gd name="connsiteY1" fmla="*/ 0 h 618564"/>
              <a:gd name="connsiteX0" fmla="*/ 53394 w 268547"/>
              <a:gd name="connsiteY0" fmla="*/ 618564 h 618564"/>
              <a:gd name="connsiteX1" fmla="*/ 268547 w 268547"/>
              <a:gd name="connsiteY1" fmla="*/ 0 h 618564"/>
              <a:gd name="connsiteX0" fmla="*/ 12997 w 515021"/>
              <a:gd name="connsiteY0" fmla="*/ 708211 h 708211"/>
              <a:gd name="connsiteX1" fmla="*/ 515021 w 515021"/>
              <a:gd name="connsiteY1" fmla="*/ 0 h 708211"/>
              <a:gd name="connsiteX0" fmla="*/ 47226 w 549250"/>
              <a:gd name="connsiteY0" fmla="*/ 708211 h 708211"/>
              <a:gd name="connsiteX1" fmla="*/ 549250 w 549250"/>
              <a:gd name="connsiteY1" fmla="*/ 0 h 708211"/>
              <a:gd name="connsiteX0" fmla="*/ 95456 w 454045"/>
              <a:gd name="connsiteY0" fmla="*/ 681317 h 681317"/>
              <a:gd name="connsiteX1" fmla="*/ 454045 w 454045"/>
              <a:gd name="connsiteY1" fmla="*/ 0 h 681317"/>
              <a:gd name="connsiteX0" fmla="*/ 38912 w 397501"/>
              <a:gd name="connsiteY0" fmla="*/ 681317 h 681317"/>
              <a:gd name="connsiteX1" fmla="*/ 397501 w 397501"/>
              <a:gd name="connsiteY1" fmla="*/ 0 h 681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7501" h="681317">
                <a:moveTo>
                  <a:pt x="38912" y="681317"/>
                </a:moveTo>
                <a:cubicBezTo>
                  <a:pt x="-32805" y="394447"/>
                  <a:pt x="-50735" y="98612"/>
                  <a:pt x="397501" y="0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9" name="자유형: 도형 92">
            <a:extLst>
              <a:ext uri="{FF2B5EF4-FFF2-40B4-BE49-F238E27FC236}">
                <a16:creationId xmlns:a16="http://schemas.microsoft.com/office/drawing/2014/main" id="{C6D16E1E-2F07-4B16-8304-7D41553A25B0}"/>
              </a:ext>
            </a:extLst>
          </p:cNvPr>
          <p:cNvSpPr/>
          <p:nvPr/>
        </p:nvSpPr>
        <p:spPr>
          <a:xfrm flipH="1">
            <a:off x="-10028" y="3890626"/>
            <a:ext cx="6710866" cy="2056444"/>
          </a:xfrm>
          <a:custGeom>
            <a:avLst/>
            <a:gdLst>
              <a:gd name="connsiteX0" fmla="*/ 2619375 w 2619375"/>
              <a:gd name="connsiteY0" fmla="*/ 2495550 h 2505075"/>
              <a:gd name="connsiteX1" fmla="*/ 1905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495550 h 2505075"/>
              <a:gd name="connsiteX1" fmla="*/ 0 w 2619375"/>
              <a:gd name="connsiteY1" fmla="*/ 2505075 h 2505075"/>
              <a:gd name="connsiteX2" fmla="*/ 0 w 2619375"/>
              <a:gd name="connsiteY2" fmla="*/ 571500 h 2505075"/>
              <a:gd name="connsiteX3" fmla="*/ 1457325 w 2619375"/>
              <a:gd name="connsiteY3" fmla="*/ 0 h 2505075"/>
              <a:gd name="connsiteX0" fmla="*/ 2619375 w 2619375"/>
              <a:gd name="connsiteY0" fmla="*/ 2695575 h 2705100"/>
              <a:gd name="connsiteX1" fmla="*/ 0 w 2619375"/>
              <a:gd name="connsiteY1" fmla="*/ 2705100 h 2705100"/>
              <a:gd name="connsiteX2" fmla="*/ 0 w 2619375"/>
              <a:gd name="connsiteY2" fmla="*/ 771525 h 2705100"/>
              <a:gd name="connsiteX3" fmla="*/ 1352550 w 2619375"/>
              <a:gd name="connsiteY3" fmla="*/ 0 h 2705100"/>
              <a:gd name="connsiteX0" fmla="*/ 2619375 w 2619375"/>
              <a:gd name="connsiteY0" fmla="*/ 2562225 h 2571750"/>
              <a:gd name="connsiteX1" fmla="*/ 0 w 2619375"/>
              <a:gd name="connsiteY1" fmla="*/ 2571750 h 2571750"/>
              <a:gd name="connsiteX2" fmla="*/ 0 w 2619375"/>
              <a:gd name="connsiteY2" fmla="*/ 638175 h 2571750"/>
              <a:gd name="connsiteX3" fmla="*/ 1133475 w 2619375"/>
              <a:gd name="connsiteY3" fmla="*/ 0 h 2571750"/>
              <a:gd name="connsiteX0" fmla="*/ 2619375 w 2619375"/>
              <a:gd name="connsiteY0" fmla="*/ 2562225 h 2571750"/>
              <a:gd name="connsiteX1" fmla="*/ 571500 w 2619375"/>
              <a:gd name="connsiteY1" fmla="*/ 2571750 h 2571750"/>
              <a:gd name="connsiteX2" fmla="*/ 0 w 2619375"/>
              <a:gd name="connsiteY2" fmla="*/ 2571750 h 2571750"/>
              <a:gd name="connsiteX3" fmla="*/ 0 w 2619375"/>
              <a:gd name="connsiteY3" fmla="*/ 638175 h 2571750"/>
              <a:gd name="connsiteX4" fmla="*/ 1133475 w 2619375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9525 w 2628900"/>
              <a:gd name="connsiteY2" fmla="*/ 2571750 h 2571750"/>
              <a:gd name="connsiteX3" fmla="*/ 0 w 2628900"/>
              <a:gd name="connsiteY3" fmla="*/ 2038350 h 2571750"/>
              <a:gd name="connsiteX4" fmla="*/ 9525 w 2628900"/>
              <a:gd name="connsiteY4" fmla="*/ 638175 h 2571750"/>
              <a:gd name="connsiteX5" fmla="*/ 1143000 w 2628900"/>
              <a:gd name="connsiteY5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628900 w 2628900"/>
              <a:gd name="connsiteY0" fmla="*/ 2562225 h 2571750"/>
              <a:gd name="connsiteX1" fmla="*/ 581025 w 2628900"/>
              <a:gd name="connsiteY1" fmla="*/ 2571750 h 2571750"/>
              <a:gd name="connsiteX2" fmla="*/ 0 w 2628900"/>
              <a:gd name="connsiteY2" fmla="*/ 2038350 h 2571750"/>
              <a:gd name="connsiteX3" fmla="*/ 9525 w 2628900"/>
              <a:gd name="connsiteY3" fmla="*/ 638175 h 2571750"/>
              <a:gd name="connsiteX4" fmla="*/ 1143000 w 26289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817 h 2571817"/>
              <a:gd name="connsiteX1" fmla="*/ 581025 w 2476500"/>
              <a:gd name="connsiteY1" fmla="*/ 2571817 h 2571817"/>
              <a:gd name="connsiteX2" fmla="*/ 0 w 2476500"/>
              <a:gd name="connsiteY2" fmla="*/ 2038417 h 2571817"/>
              <a:gd name="connsiteX3" fmla="*/ 9525 w 2476500"/>
              <a:gd name="connsiteY3" fmla="*/ 638242 h 2571817"/>
              <a:gd name="connsiteX4" fmla="*/ 1143000 w 2476500"/>
              <a:gd name="connsiteY4" fmla="*/ 67 h 2571817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571750 h 2571750"/>
              <a:gd name="connsiteX1" fmla="*/ 581025 w 2476500"/>
              <a:gd name="connsiteY1" fmla="*/ 2571750 h 2571750"/>
              <a:gd name="connsiteX2" fmla="*/ 0 w 2476500"/>
              <a:gd name="connsiteY2" fmla="*/ 2038350 h 2571750"/>
              <a:gd name="connsiteX3" fmla="*/ 9525 w 2476500"/>
              <a:gd name="connsiteY3" fmla="*/ 638175 h 2571750"/>
              <a:gd name="connsiteX4" fmla="*/ 1143000 w 2476500"/>
              <a:gd name="connsiteY4" fmla="*/ 0 h 257175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2476500 w 2476500"/>
              <a:gd name="connsiteY0" fmla="*/ 2743200 h 2743200"/>
              <a:gd name="connsiteX1" fmla="*/ 581025 w 2476500"/>
              <a:gd name="connsiteY1" fmla="*/ 2743200 h 2743200"/>
              <a:gd name="connsiteX2" fmla="*/ 0 w 2476500"/>
              <a:gd name="connsiteY2" fmla="*/ 2209800 h 2743200"/>
              <a:gd name="connsiteX3" fmla="*/ 9525 w 2476500"/>
              <a:gd name="connsiteY3" fmla="*/ 809625 h 2743200"/>
              <a:gd name="connsiteX4" fmla="*/ 1133475 w 2476500"/>
              <a:gd name="connsiteY4" fmla="*/ 0 h 2743200"/>
              <a:gd name="connsiteX0" fmla="*/ 8542322 w 8542322"/>
              <a:gd name="connsiteY0" fmla="*/ 2770361 h 2770361"/>
              <a:gd name="connsiteX1" fmla="*/ 581025 w 8542322"/>
              <a:gd name="connsiteY1" fmla="*/ 2743200 h 2770361"/>
              <a:gd name="connsiteX2" fmla="*/ 0 w 8542322"/>
              <a:gd name="connsiteY2" fmla="*/ 2209800 h 2770361"/>
              <a:gd name="connsiteX3" fmla="*/ 9525 w 8542322"/>
              <a:gd name="connsiteY3" fmla="*/ 809625 h 2770361"/>
              <a:gd name="connsiteX4" fmla="*/ 1133475 w 8542322"/>
              <a:gd name="connsiteY4" fmla="*/ 0 h 2770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2322" h="2770361">
                <a:moveTo>
                  <a:pt x="8542322" y="2770361"/>
                </a:moveTo>
                <a:lnTo>
                  <a:pt x="581025" y="2743200"/>
                </a:lnTo>
                <a:cubicBezTo>
                  <a:pt x="101600" y="2736850"/>
                  <a:pt x="12700" y="2673350"/>
                  <a:pt x="0" y="2209800"/>
                </a:cubicBezTo>
                <a:lnTo>
                  <a:pt x="9525" y="809625"/>
                </a:lnTo>
                <a:cubicBezTo>
                  <a:pt x="15875" y="282575"/>
                  <a:pt x="727075" y="165100"/>
                  <a:pt x="1133475" y="0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0" name="자유형: 도형 93">
            <a:extLst>
              <a:ext uri="{FF2B5EF4-FFF2-40B4-BE49-F238E27FC236}">
                <a16:creationId xmlns:a16="http://schemas.microsoft.com/office/drawing/2014/main" id="{16839B9C-7A3E-43F1-B8A4-B17AAAD8A22F}"/>
              </a:ext>
            </a:extLst>
          </p:cNvPr>
          <p:cNvSpPr/>
          <p:nvPr/>
        </p:nvSpPr>
        <p:spPr>
          <a:xfrm flipH="1">
            <a:off x="-21432" y="2726195"/>
            <a:ext cx="6865144" cy="3357562"/>
          </a:xfrm>
          <a:custGeom>
            <a:avLst/>
            <a:gdLst>
              <a:gd name="connsiteX0" fmla="*/ 2743200 w 2743200"/>
              <a:gd name="connsiteY0" fmla="*/ 4476750 h 4476750"/>
              <a:gd name="connsiteX1" fmla="*/ 19050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9525 w 2743200"/>
              <a:gd name="connsiteY1" fmla="*/ 4467225 h 4476750"/>
              <a:gd name="connsiteX2" fmla="*/ 0 w 2743200"/>
              <a:gd name="connsiteY2" fmla="*/ 1143000 h 4476750"/>
              <a:gd name="connsiteX3" fmla="*/ 1323975 w 2743200"/>
              <a:gd name="connsiteY3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9525 w 2743200"/>
              <a:gd name="connsiteY2" fmla="*/ 4467225 h 4476750"/>
              <a:gd name="connsiteX3" fmla="*/ 0 w 2743200"/>
              <a:gd name="connsiteY3" fmla="*/ 3933825 h 4476750"/>
              <a:gd name="connsiteX4" fmla="*/ 0 w 2743200"/>
              <a:gd name="connsiteY4" fmla="*/ 1143000 h 4476750"/>
              <a:gd name="connsiteX5" fmla="*/ 1323975 w 2743200"/>
              <a:gd name="connsiteY5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743200 w 2743200"/>
              <a:gd name="connsiteY0" fmla="*/ 4476750 h 4476750"/>
              <a:gd name="connsiteX1" fmla="*/ 561975 w 2743200"/>
              <a:gd name="connsiteY1" fmla="*/ 4476750 h 4476750"/>
              <a:gd name="connsiteX2" fmla="*/ 0 w 2743200"/>
              <a:gd name="connsiteY2" fmla="*/ 3933825 h 4476750"/>
              <a:gd name="connsiteX3" fmla="*/ 0 w 2743200"/>
              <a:gd name="connsiteY3" fmla="*/ 1143000 h 4476750"/>
              <a:gd name="connsiteX4" fmla="*/ 1323975 w 2743200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2638425 w 2638425"/>
              <a:gd name="connsiteY0" fmla="*/ 4467225 h 4476750"/>
              <a:gd name="connsiteX1" fmla="*/ 561975 w 2638425"/>
              <a:gd name="connsiteY1" fmla="*/ 4476750 h 4476750"/>
              <a:gd name="connsiteX2" fmla="*/ 0 w 2638425"/>
              <a:gd name="connsiteY2" fmla="*/ 3933825 h 4476750"/>
              <a:gd name="connsiteX3" fmla="*/ 0 w 2638425"/>
              <a:gd name="connsiteY3" fmla="*/ 1143000 h 4476750"/>
              <a:gd name="connsiteX4" fmla="*/ 1323975 w 2638425"/>
              <a:gd name="connsiteY4" fmla="*/ 0 h 4476750"/>
              <a:gd name="connsiteX0" fmla="*/ 8749514 w 8749514"/>
              <a:gd name="connsiteY0" fmla="*/ 4494385 h 4494385"/>
              <a:gd name="connsiteX1" fmla="*/ 561975 w 8749514"/>
              <a:gd name="connsiteY1" fmla="*/ 4476750 h 4494385"/>
              <a:gd name="connsiteX2" fmla="*/ 0 w 8749514"/>
              <a:gd name="connsiteY2" fmla="*/ 3933825 h 4494385"/>
              <a:gd name="connsiteX3" fmla="*/ 0 w 8749514"/>
              <a:gd name="connsiteY3" fmla="*/ 1143000 h 4494385"/>
              <a:gd name="connsiteX4" fmla="*/ 1323975 w 8749514"/>
              <a:gd name="connsiteY4" fmla="*/ 0 h 4494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49514" h="4494385">
                <a:moveTo>
                  <a:pt x="8749514" y="4494385"/>
                </a:moveTo>
                <a:lnTo>
                  <a:pt x="561975" y="4476750"/>
                </a:lnTo>
                <a:cubicBezTo>
                  <a:pt x="79375" y="4457700"/>
                  <a:pt x="25400" y="4362450"/>
                  <a:pt x="0" y="3933825"/>
                </a:cubicBezTo>
                <a:lnTo>
                  <a:pt x="0" y="1143000"/>
                </a:lnTo>
                <a:cubicBezTo>
                  <a:pt x="41275" y="619125"/>
                  <a:pt x="835025" y="323850"/>
                  <a:pt x="1323975" y="0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1" name="자유형: 도형 94">
            <a:extLst>
              <a:ext uri="{FF2B5EF4-FFF2-40B4-BE49-F238E27FC236}">
                <a16:creationId xmlns:a16="http://schemas.microsoft.com/office/drawing/2014/main" id="{F516B3A2-E468-4B3D-8BED-69D894DCEE29}"/>
              </a:ext>
            </a:extLst>
          </p:cNvPr>
          <p:cNvSpPr/>
          <p:nvPr/>
        </p:nvSpPr>
        <p:spPr>
          <a:xfrm flipH="1">
            <a:off x="-21432" y="5826582"/>
            <a:ext cx="7015162" cy="414647"/>
          </a:xfrm>
          <a:custGeom>
            <a:avLst/>
            <a:gdLst>
              <a:gd name="connsiteX0" fmla="*/ 2876550 w 2876550"/>
              <a:gd name="connsiteY0" fmla="*/ 4848225 h 4848225"/>
              <a:gd name="connsiteX1" fmla="*/ 0 w 2876550"/>
              <a:gd name="connsiteY1" fmla="*/ 4848225 h 4848225"/>
              <a:gd name="connsiteX2" fmla="*/ 9525 w 2876550"/>
              <a:gd name="connsiteY2" fmla="*/ 0 h 4848225"/>
              <a:gd name="connsiteX0" fmla="*/ 2867025 w 2867025"/>
              <a:gd name="connsiteY0" fmla="*/ 4848225 h 4848225"/>
              <a:gd name="connsiteX1" fmla="*/ 9525 w 2867025"/>
              <a:gd name="connsiteY1" fmla="*/ 4848225 h 4848225"/>
              <a:gd name="connsiteX2" fmla="*/ 0 w 2867025"/>
              <a:gd name="connsiteY2" fmla="*/ 0 h 4848225"/>
              <a:gd name="connsiteX0" fmla="*/ 2867025 w 2867025"/>
              <a:gd name="connsiteY0" fmla="*/ 4848225 h 4848225"/>
              <a:gd name="connsiteX1" fmla="*/ 0 w 2867025"/>
              <a:gd name="connsiteY1" fmla="*/ 4848225 h 4848225"/>
              <a:gd name="connsiteX2" fmla="*/ 0 w 2867025"/>
              <a:gd name="connsiteY2" fmla="*/ 0 h 4848225"/>
              <a:gd name="connsiteX0" fmla="*/ 2876550 w 2876550"/>
              <a:gd name="connsiteY0" fmla="*/ 4848225 h 4848225"/>
              <a:gd name="connsiteX1" fmla="*/ 9525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57750"/>
              <a:gd name="connsiteX1" fmla="*/ 666750 w 2876550"/>
              <a:gd name="connsiteY1" fmla="*/ 4857750 h 4857750"/>
              <a:gd name="connsiteX2" fmla="*/ 9525 w 2876550"/>
              <a:gd name="connsiteY2" fmla="*/ 4848225 h 4857750"/>
              <a:gd name="connsiteX3" fmla="*/ 0 w 2876550"/>
              <a:gd name="connsiteY3" fmla="*/ 4333875 h 4857750"/>
              <a:gd name="connsiteX4" fmla="*/ 9525 w 2876550"/>
              <a:gd name="connsiteY4" fmla="*/ 0 h 4857750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9525 w 2876550"/>
              <a:gd name="connsiteY2" fmla="*/ 4848225 h 4848225"/>
              <a:gd name="connsiteX3" fmla="*/ 0 w 2876550"/>
              <a:gd name="connsiteY3" fmla="*/ 4333875 h 4848225"/>
              <a:gd name="connsiteX4" fmla="*/ 9525 w 2876550"/>
              <a:gd name="connsiteY4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4848225 h 4848225"/>
              <a:gd name="connsiteX1" fmla="*/ 609600 w 2876550"/>
              <a:gd name="connsiteY1" fmla="*/ 4848225 h 4848225"/>
              <a:gd name="connsiteX2" fmla="*/ 0 w 2876550"/>
              <a:gd name="connsiteY2" fmla="*/ 4333875 h 4848225"/>
              <a:gd name="connsiteX3" fmla="*/ 9525 w 2876550"/>
              <a:gd name="connsiteY3" fmla="*/ 0 h 4848225"/>
              <a:gd name="connsiteX0" fmla="*/ 2876550 w 2876550"/>
              <a:gd name="connsiteY0" fmla="*/ 514350 h 514350"/>
              <a:gd name="connsiteX1" fmla="*/ 609600 w 2876550"/>
              <a:gd name="connsiteY1" fmla="*/ 514350 h 514350"/>
              <a:gd name="connsiteX2" fmla="*/ 0 w 2876550"/>
              <a:gd name="connsiteY2" fmla="*/ 0 h 514350"/>
              <a:gd name="connsiteX0" fmla="*/ 8960479 w 8960479"/>
              <a:gd name="connsiteY0" fmla="*/ 532457 h 532457"/>
              <a:gd name="connsiteX1" fmla="*/ 609600 w 8960479"/>
              <a:gd name="connsiteY1" fmla="*/ 514350 h 532457"/>
              <a:gd name="connsiteX2" fmla="*/ 0 w 8960479"/>
              <a:gd name="connsiteY2" fmla="*/ 0 h 53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60479" h="532457">
                <a:moveTo>
                  <a:pt x="8960479" y="532457"/>
                </a:moveTo>
                <a:lnTo>
                  <a:pt x="609600" y="514350"/>
                </a:lnTo>
                <a:cubicBezTo>
                  <a:pt x="130175" y="495300"/>
                  <a:pt x="12700" y="371475"/>
                  <a:pt x="0" y="0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2" name="자유형: 도형 95">
            <a:extLst>
              <a:ext uri="{FF2B5EF4-FFF2-40B4-BE49-F238E27FC236}">
                <a16:creationId xmlns:a16="http://schemas.microsoft.com/office/drawing/2014/main" id="{90C427B8-1715-4D81-AF78-659927089AE9}"/>
              </a:ext>
            </a:extLst>
          </p:cNvPr>
          <p:cNvSpPr/>
          <p:nvPr/>
        </p:nvSpPr>
        <p:spPr>
          <a:xfrm rot="15539898" flipH="1">
            <a:off x="6141676" y="2828286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3" name="자유형: 도형 96">
            <a:extLst>
              <a:ext uri="{FF2B5EF4-FFF2-40B4-BE49-F238E27FC236}">
                <a16:creationId xmlns:a16="http://schemas.microsoft.com/office/drawing/2014/main" id="{2DFA0960-BCD3-43EA-80A4-0DFE1F4A2D73}"/>
              </a:ext>
            </a:extLst>
          </p:cNvPr>
          <p:cNvSpPr/>
          <p:nvPr/>
        </p:nvSpPr>
        <p:spPr>
          <a:xfrm rot="18639377" flipH="1">
            <a:off x="6917720" y="3263612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4" name="자유형: 도형 97">
            <a:extLst>
              <a:ext uri="{FF2B5EF4-FFF2-40B4-BE49-F238E27FC236}">
                <a16:creationId xmlns:a16="http://schemas.microsoft.com/office/drawing/2014/main" id="{1C57F978-F786-439C-AF70-D7B427166A76}"/>
              </a:ext>
            </a:extLst>
          </p:cNvPr>
          <p:cNvSpPr/>
          <p:nvPr/>
        </p:nvSpPr>
        <p:spPr>
          <a:xfrm rot="2862509" flipH="1">
            <a:off x="6722230" y="2943037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5" name="자유형: 도형 98">
            <a:extLst>
              <a:ext uri="{FF2B5EF4-FFF2-40B4-BE49-F238E27FC236}">
                <a16:creationId xmlns:a16="http://schemas.microsoft.com/office/drawing/2014/main" id="{8292E31A-23BC-48DF-A020-F5C63E1E0645}"/>
              </a:ext>
            </a:extLst>
          </p:cNvPr>
          <p:cNvSpPr/>
          <p:nvPr/>
        </p:nvSpPr>
        <p:spPr>
          <a:xfrm flipH="1">
            <a:off x="7454581" y="310579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6" name="자유형: 도형 99">
            <a:extLst>
              <a:ext uri="{FF2B5EF4-FFF2-40B4-BE49-F238E27FC236}">
                <a16:creationId xmlns:a16="http://schemas.microsoft.com/office/drawing/2014/main" id="{6A09135D-7221-4C4A-B1F6-0DF74B415E20}"/>
              </a:ext>
            </a:extLst>
          </p:cNvPr>
          <p:cNvSpPr/>
          <p:nvPr/>
        </p:nvSpPr>
        <p:spPr>
          <a:xfrm rot="6484681" flipH="1">
            <a:off x="7668032" y="2761764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7" name="자유형: 도형 100">
            <a:extLst>
              <a:ext uri="{FF2B5EF4-FFF2-40B4-BE49-F238E27FC236}">
                <a16:creationId xmlns:a16="http://schemas.microsoft.com/office/drawing/2014/main" id="{0A9C5432-042A-46CF-9381-20172E84CD7A}"/>
              </a:ext>
            </a:extLst>
          </p:cNvPr>
          <p:cNvSpPr/>
          <p:nvPr/>
        </p:nvSpPr>
        <p:spPr>
          <a:xfrm rot="207043" flipH="1">
            <a:off x="7791473" y="398873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8" name="자유형: 도형 101">
            <a:extLst>
              <a:ext uri="{FF2B5EF4-FFF2-40B4-BE49-F238E27FC236}">
                <a16:creationId xmlns:a16="http://schemas.microsoft.com/office/drawing/2014/main" id="{C533923E-96BB-4D07-B0C5-9A565D992AF8}"/>
              </a:ext>
            </a:extLst>
          </p:cNvPr>
          <p:cNvSpPr/>
          <p:nvPr/>
        </p:nvSpPr>
        <p:spPr>
          <a:xfrm rot="6268852" flipH="1">
            <a:off x="7397806" y="3961356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9" name="자유형: 도형 102">
            <a:extLst>
              <a:ext uri="{FF2B5EF4-FFF2-40B4-BE49-F238E27FC236}">
                <a16:creationId xmlns:a16="http://schemas.microsoft.com/office/drawing/2014/main" id="{1EF16BC6-53C6-47FB-BBBC-2A0798BB71D5}"/>
              </a:ext>
            </a:extLst>
          </p:cNvPr>
          <p:cNvSpPr/>
          <p:nvPr/>
        </p:nvSpPr>
        <p:spPr>
          <a:xfrm rot="14695142" flipH="1">
            <a:off x="6239577" y="3988731"/>
            <a:ext cx="340962" cy="34289"/>
          </a:xfrm>
          <a:custGeom>
            <a:avLst/>
            <a:gdLst>
              <a:gd name="connsiteX0" fmla="*/ 0 w 995082"/>
              <a:gd name="connsiteY0" fmla="*/ 0 h 62753"/>
              <a:gd name="connsiteX1" fmla="*/ 995082 w 995082"/>
              <a:gd name="connsiteY1" fmla="*/ 62753 h 62753"/>
              <a:gd name="connsiteX0" fmla="*/ 0 w 995082"/>
              <a:gd name="connsiteY0" fmla="*/ 72753 h 135506"/>
              <a:gd name="connsiteX1" fmla="*/ 762000 w 995082"/>
              <a:gd name="connsiteY1" fmla="*/ 1036 h 135506"/>
              <a:gd name="connsiteX2" fmla="*/ 995082 w 995082"/>
              <a:gd name="connsiteY2" fmla="*/ 135506 h 135506"/>
              <a:gd name="connsiteX0" fmla="*/ 0 w 762000"/>
              <a:gd name="connsiteY0" fmla="*/ 72753 h 73789"/>
              <a:gd name="connsiteX1" fmla="*/ 762000 w 762000"/>
              <a:gd name="connsiteY1" fmla="*/ 1036 h 73789"/>
              <a:gd name="connsiteX0" fmla="*/ 0 w 762000"/>
              <a:gd name="connsiteY0" fmla="*/ 98730 h 99314"/>
              <a:gd name="connsiteX1" fmla="*/ 762000 w 762000"/>
              <a:gd name="connsiteY1" fmla="*/ 27013 h 99314"/>
              <a:gd name="connsiteX0" fmla="*/ 0 w 762000"/>
              <a:gd name="connsiteY0" fmla="*/ 129554 h 129554"/>
              <a:gd name="connsiteX1" fmla="*/ 762000 w 762000"/>
              <a:gd name="connsiteY1" fmla="*/ 57837 h 129554"/>
              <a:gd name="connsiteX0" fmla="*/ 0 w 896470"/>
              <a:gd name="connsiteY0" fmla="*/ 81766 h 108661"/>
              <a:gd name="connsiteX1" fmla="*/ 896470 w 896470"/>
              <a:gd name="connsiteY1" fmla="*/ 108661 h 108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6470" h="108661">
                <a:moveTo>
                  <a:pt x="0" y="81766"/>
                </a:moveTo>
                <a:cubicBezTo>
                  <a:pt x="349623" y="-67646"/>
                  <a:pt x="717176" y="16026"/>
                  <a:pt x="896470" y="108661"/>
                </a:cubicBezTo>
              </a:path>
            </a:pathLst>
          </a:custGeom>
          <a:noFill/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grpSp>
        <p:nvGrpSpPr>
          <p:cNvPr id="20" name="그룹 103">
            <a:extLst>
              <a:ext uri="{FF2B5EF4-FFF2-40B4-BE49-F238E27FC236}">
                <a16:creationId xmlns:a16="http://schemas.microsoft.com/office/drawing/2014/main" id="{2D2B8464-9A2D-41F6-B825-6A1655D823A7}"/>
              </a:ext>
            </a:extLst>
          </p:cNvPr>
          <p:cNvGrpSpPr/>
          <p:nvPr/>
        </p:nvGrpSpPr>
        <p:grpSpPr>
          <a:xfrm rot="19544345">
            <a:off x="5131111" y="2355222"/>
            <a:ext cx="722422" cy="722422"/>
            <a:chOff x="4543248" y="2367182"/>
            <a:chExt cx="1635977" cy="1635977"/>
          </a:xfrm>
        </p:grpSpPr>
        <p:sp>
          <p:nvSpPr>
            <p:cNvPr id="21" name="Teardrop 3">
              <a:extLst>
                <a:ext uri="{FF2B5EF4-FFF2-40B4-BE49-F238E27FC236}">
                  <a16:creationId xmlns:a16="http://schemas.microsoft.com/office/drawing/2014/main" id="{A28320B6-3926-4AC4-9062-5E5220903BFC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2" name="Teardrop 3">
              <a:extLst>
                <a:ext uri="{FF2B5EF4-FFF2-40B4-BE49-F238E27FC236}">
                  <a16:creationId xmlns:a16="http://schemas.microsoft.com/office/drawing/2014/main" id="{F471B52A-3656-424A-A9A7-EA7FFE1D83F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3" name="그룹 109">
            <a:extLst>
              <a:ext uri="{FF2B5EF4-FFF2-40B4-BE49-F238E27FC236}">
                <a16:creationId xmlns:a16="http://schemas.microsoft.com/office/drawing/2014/main" id="{CF2EC8CB-4534-4B9F-8CD8-3ECD29024A20}"/>
              </a:ext>
            </a:extLst>
          </p:cNvPr>
          <p:cNvGrpSpPr/>
          <p:nvPr/>
        </p:nvGrpSpPr>
        <p:grpSpPr>
          <a:xfrm rot="18779436">
            <a:off x="4934675" y="3501264"/>
            <a:ext cx="796357" cy="796357"/>
            <a:chOff x="4543248" y="2367182"/>
            <a:chExt cx="1635977" cy="1635977"/>
          </a:xfrm>
        </p:grpSpPr>
        <p:sp>
          <p:nvSpPr>
            <p:cNvPr id="24" name="Teardrop 3">
              <a:extLst>
                <a:ext uri="{FF2B5EF4-FFF2-40B4-BE49-F238E27FC236}">
                  <a16:creationId xmlns:a16="http://schemas.microsoft.com/office/drawing/2014/main" id="{1BB7291F-86DB-4156-B66E-983CEC38FFF0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5" name="Teardrop 3">
              <a:extLst>
                <a:ext uri="{FF2B5EF4-FFF2-40B4-BE49-F238E27FC236}">
                  <a16:creationId xmlns:a16="http://schemas.microsoft.com/office/drawing/2014/main" id="{43F6B531-9405-4814-8CC7-B5E050029EA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6" name="그룹 112">
            <a:extLst>
              <a:ext uri="{FF2B5EF4-FFF2-40B4-BE49-F238E27FC236}">
                <a16:creationId xmlns:a16="http://schemas.microsoft.com/office/drawing/2014/main" id="{40E97FF3-7435-4187-BD00-498823463E1F}"/>
              </a:ext>
            </a:extLst>
          </p:cNvPr>
          <p:cNvGrpSpPr/>
          <p:nvPr/>
        </p:nvGrpSpPr>
        <p:grpSpPr>
          <a:xfrm rot="2700000">
            <a:off x="6663942" y="1735767"/>
            <a:ext cx="679058" cy="679058"/>
            <a:chOff x="4543248" y="2367182"/>
            <a:chExt cx="1635977" cy="1635977"/>
          </a:xfrm>
        </p:grpSpPr>
        <p:sp>
          <p:nvSpPr>
            <p:cNvPr id="27" name="Teardrop 3">
              <a:extLst>
                <a:ext uri="{FF2B5EF4-FFF2-40B4-BE49-F238E27FC236}">
                  <a16:creationId xmlns:a16="http://schemas.microsoft.com/office/drawing/2014/main" id="{23866439-D961-44D8-8A83-47F7D70B825D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28" name="Teardrop 3">
              <a:extLst>
                <a:ext uri="{FF2B5EF4-FFF2-40B4-BE49-F238E27FC236}">
                  <a16:creationId xmlns:a16="http://schemas.microsoft.com/office/drawing/2014/main" id="{C33C82FF-B265-41A8-9667-141C264E6EEF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29" name="그룹 115">
            <a:extLst>
              <a:ext uri="{FF2B5EF4-FFF2-40B4-BE49-F238E27FC236}">
                <a16:creationId xmlns:a16="http://schemas.microsoft.com/office/drawing/2014/main" id="{2BF3AAD3-40EE-4DF4-9F9C-537533E1065C}"/>
              </a:ext>
            </a:extLst>
          </p:cNvPr>
          <p:cNvGrpSpPr/>
          <p:nvPr/>
        </p:nvGrpSpPr>
        <p:grpSpPr>
          <a:xfrm rot="5112435">
            <a:off x="8033025" y="1934372"/>
            <a:ext cx="796357" cy="796357"/>
            <a:chOff x="4543248" y="2367182"/>
            <a:chExt cx="1635977" cy="1635977"/>
          </a:xfrm>
        </p:grpSpPr>
        <p:sp>
          <p:nvSpPr>
            <p:cNvPr id="30" name="Teardrop 3">
              <a:extLst>
                <a:ext uri="{FF2B5EF4-FFF2-40B4-BE49-F238E27FC236}">
                  <a16:creationId xmlns:a16="http://schemas.microsoft.com/office/drawing/2014/main" id="{01D1D919-5C95-4B62-BF3D-5011D6D3BCD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1" name="Teardrop 3">
              <a:extLst>
                <a:ext uri="{FF2B5EF4-FFF2-40B4-BE49-F238E27FC236}">
                  <a16:creationId xmlns:a16="http://schemas.microsoft.com/office/drawing/2014/main" id="{24D887CF-8842-4DAD-ACD6-B98B97943C59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2" name="그룹 118">
            <a:extLst>
              <a:ext uri="{FF2B5EF4-FFF2-40B4-BE49-F238E27FC236}">
                <a16:creationId xmlns:a16="http://schemas.microsoft.com/office/drawing/2014/main" id="{DFF2A3B4-BFF2-47D4-BE93-6E06FA4E53E2}"/>
              </a:ext>
            </a:extLst>
          </p:cNvPr>
          <p:cNvGrpSpPr/>
          <p:nvPr/>
        </p:nvGrpSpPr>
        <p:grpSpPr>
          <a:xfrm rot="5112435">
            <a:off x="8127064" y="3279431"/>
            <a:ext cx="608278" cy="608278"/>
            <a:chOff x="4543248" y="2367182"/>
            <a:chExt cx="1635977" cy="1635977"/>
          </a:xfrm>
        </p:grpSpPr>
        <p:sp>
          <p:nvSpPr>
            <p:cNvPr id="33" name="Teardrop 3">
              <a:extLst>
                <a:ext uri="{FF2B5EF4-FFF2-40B4-BE49-F238E27FC236}">
                  <a16:creationId xmlns:a16="http://schemas.microsoft.com/office/drawing/2014/main" id="{35CF9B63-6D88-4B22-A64E-B986D3D14C1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4" name="Teardrop 3">
              <a:extLst>
                <a:ext uri="{FF2B5EF4-FFF2-40B4-BE49-F238E27FC236}">
                  <a16:creationId xmlns:a16="http://schemas.microsoft.com/office/drawing/2014/main" id="{C5A7CFFA-B6E0-423D-AB15-62D69DD31E9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5" name="그룹 121">
            <a:extLst>
              <a:ext uri="{FF2B5EF4-FFF2-40B4-BE49-F238E27FC236}">
                <a16:creationId xmlns:a16="http://schemas.microsoft.com/office/drawing/2014/main" id="{F9175C3D-35F1-4687-9D0E-64E96F92A7CB}"/>
              </a:ext>
            </a:extLst>
          </p:cNvPr>
          <p:cNvGrpSpPr/>
          <p:nvPr/>
        </p:nvGrpSpPr>
        <p:grpSpPr>
          <a:xfrm rot="1064011">
            <a:off x="7323128" y="3442976"/>
            <a:ext cx="355528" cy="355528"/>
            <a:chOff x="4543248" y="2367182"/>
            <a:chExt cx="1635977" cy="1635977"/>
          </a:xfrm>
        </p:grpSpPr>
        <p:sp>
          <p:nvSpPr>
            <p:cNvPr id="36" name="Teardrop 3">
              <a:extLst>
                <a:ext uri="{FF2B5EF4-FFF2-40B4-BE49-F238E27FC236}">
                  <a16:creationId xmlns:a16="http://schemas.microsoft.com/office/drawing/2014/main" id="{CDCE5694-38D5-493F-83EB-4FFFAA5733A5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37" name="Teardrop 3">
              <a:extLst>
                <a:ext uri="{FF2B5EF4-FFF2-40B4-BE49-F238E27FC236}">
                  <a16:creationId xmlns:a16="http://schemas.microsoft.com/office/drawing/2014/main" id="{53ED2C4E-FA36-47E4-8D63-A199B4104E8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38" name="그룹 124">
            <a:extLst>
              <a:ext uri="{FF2B5EF4-FFF2-40B4-BE49-F238E27FC236}">
                <a16:creationId xmlns:a16="http://schemas.microsoft.com/office/drawing/2014/main" id="{36715F9C-679A-49AE-A584-ADCF60915B05}"/>
              </a:ext>
            </a:extLst>
          </p:cNvPr>
          <p:cNvGrpSpPr/>
          <p:nvPr/>
        </p:nvGrpSpPr>
        <p:grpSpPr>
          <a:xfrm rot="2122767">
            <a:off x="6142080" y="3465001"/>
            <a:ext cx="355528" cy="355528"/>
            <a:chOff x="4543248" y="2367182"/>
            <a:chExt cx="1635977" cy="1635977"/>
          </a:xfrm>
        </p:grpSpPr>
        <p:sp>
          <p:nvSpPr>
            <p:cNvPr id="39" name="Teardrop 3">
              <a:extLst>
                <a:ext uri="{FF2B5EF4-FFF2-40B4-BE49-F238E27FC236}">
                  <a16:creationId xmlns:a16="http://schemas.microsoft.com/office/drawing/2014/main" id="{3EF8292E-BADD-47AD-84C0-E1206F4257E8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0" name="Teardrop 3">
              <a:extLst>
                <a:ext uri="{FF2B5EF4-FFF2-40B4-BE49-F238E27FC236}">
                  <a16:creationId xmlns:a16="http://schemas.microsoft.com/office/drawing/2014/main" id="{8BE8C0A9-2A77-4490-BEB9-7DD5348C3F93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1" name="그룹 127">
            <a:extLst>
              <a:ext uri="{FF2B5EF4-FFF2-40B4-BE49-F238E27FC236}">
                <a16:creationId xmlns:a16="http://schemas.microsoft.com/office/drawing/2014/main" id="{31995F29-22D3-4511-A5CE-B9BEF9ADC46B}"/>
              </a:ext>
            </a:extLst>
          </p:cNvPr>
          <p:cNvGrpSpPr/>
          <p:nvPr/>
        </p:nvGrpSpPr>
        <p:grpSpPr>
          <a:xfrm rot="17124230">
            <a:off x="5646739" y="4154862"/>
            <a:ext cx="355528" cy="355528"/>
            <a:chOff x="4543248" y="2367182"/>
            <a:chExt cx="1635977" cy="1635977"/>
          </a:xfrm>
        </p:grpSpPr>
        <p:sp>
          <p:nvSpPr>
            <p:cNvPr id="42" name="Teardrop 3">
              <a:extLst>
                <a:ext uri="{FF2B5EF4-FFF2-40B4-BE49-F238E27FC236}">
                  <a16:creationId xmlns:a16="http://schemas.microsoft.com/office/drawing/2014/main" id="{149760ED-5FA6-4E4B-835E-22494DA430E9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5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3" name="Teardrop 3">
              <a:extLst>
                <a:ext uri="{FF2B5EF4-FFF2-40B4-BE49-F238E27FC236}">
                  <a16:creationId xmlns:a16="http://schemas.microsoft.com/office/drawing/2014/main" id="{80FBC7A4-CB33-438D-A08C-B7DDF587E90C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4" name="그룹 130">
            <a:extLst>
              <a:ext uri="{FF2B5EF4-FFF2-40B4-BE49-F238E27FC236}">
                <a16:creationId xmlns:a16="http://schemas.microsoft.com/office/drawing/2014/main" id="{3DB00CAF-EA80-4535-B764-38AD1D88DED5}"/>
              </a:ext>
            </a:extLst>
          </p:cNvPr>
          <p:cNvGrpSpPr/>
          <p:nvPr/>
        </p:nvGrpSpPr>
        <p:grpSpPr>
          <a:xfrm rot="3555004">
            <a:off x="6142079" y="2274540"/>
            <a:ext cx="355528" cy="355528"/>
            <a:chOff x="4543248" y="2367182"/>
            <a:chExt cx="1635977" cy="1635977"/>
          </a:xfrm>
        </p:grpSpPr>
        <p:sp>
          <p:nvSpPr>
            <p:cNvPr id="45" name="Teardrop 3">
              <a:extLst>
                <a:ext uri="{FF2B5EF4-FFF2-40B4-BE49-F238E27FC236}">
                  <a16:creationId xmlns:a16="http://schemas.microsoft.com/office/drawing/2014/main" id="{72398D30-C77F-45E7-B8C0-A1EABC2CFF9D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6" name="Teardrop 3">
              <a:extLst>
                <a:ext uri="{FF2B5EF4-FFF2-40B4-BE49-F238E27FC236}">
                  <a16:creationId xmlns:a16="http://schemas.microsoft.com/office/drawing/2014/main" id="{59C6F86B-AAD0-4F02-BC28-305A47EE5F65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47" name="그룹 133">
            <a:extLst>
              <a:ext uri="{FF2B5EF4-FFF2-40B4-BE49-F238E27FC236}">
                <a16:creationId xmlns:a16="http://schemas.microsoft.com/office/drawing/2014/main" id="{87D8CCB0-9789-4E9F-928D-BDCC59204EC6}"/>
              </a:ext>
            </a:extLst>
          </p:cNvPr>
          <p:cNvGrpSpPr/>
          <p:nvPr/>
        </p:nvGrpSpPr>
        <p:grpSpPr>
          <a:xfrm rot="17211645">
            <a:off x="5811014" y="3248657"/>
            <a:ext cx="355528" cy="355528"/>
            <a:chOff x="4543248" y="2367182"/>
            <a:chExt cx="1635977" cy="1635977"/>
          </a:xfrm>
        </p:grpSpPr>
        <p:sp>
          <p:nvSpPr>
            <p:cNvPr id="48" name="Teardrop 3">
              <a:extLst>
                <a:ext uri="{FF2B5EF4-FFF2-40B4-BE49-F238E27FC236}">
                  <a16:creationId xmlns:a16="http://schemas.microsoft.com/office/drawing/2014/main" id="{F915C856-4733-4387-9149-DE969224A59E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4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49" name="Teardrop 3">
              <a:extLst>
                <a:ext uri="{FF2B5EF4-FFF2-40B4-BE49-F238E27FC236}">
                  <a16:creationId xmlns:a16="http://schemas.microsoft.com/office/drawing/2014/main" id="{255C886F-98CC-4B3D-89E5-320D79064388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0" name="그룹 136">
            <a:extLst>
              <a:ext uri="{FF2B5EF4-FFF2-40B4-BE49-F238E27FC236}">
                <a16:creationId xmlns:a16="http://schemas.microsoft.com/office/drawing/2014/main" id="{43216C9E-5C12-40F1-AC4F-9BB3F4B06BEC}"/>
              </a:ext>
            </a:extLst>
          </p:cNvPr>
          <p:cNvGrpSpPr/>
          <p:nvPr/>
        </p:nvGrpSpPr>
        <p:grpSpPr>
          <a:xfrm rot="1354960">
            <a:off x="7618122" y="2219943"/>
            <a:ext cx="355528" cy="355528"/>
            <a:chOff x="4543248" y="2367182"/>
            <a:chExt cx="1635977" cy="1635977"/>
          </a:xfrm>
        </p:grpSpPr>
        <p:sp>
          <p:nvSpPr>
            <p:cNvPr id="51" name="Teardrop 3">
              <a:extLst>
                <a:ext uri="{FF2B5EF4-FFF2-40B4-BE49-F238E27FC236}">
                  <a16:creationId xmlns:a16="http://schemas.microsoft.com/office/drawing/2014/main" id="{B2ED398F-9A07-4F47-B4AA-3F7B4F23C8AA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2" name="Teardrop 3">
              <a:extLst>
                <a:ext uri="{FF2B5EF4-FFF2-40B4-BE49-F238E27FC236}">
                  <a16:creationId xmlns:a16="http://schemas.microsoft.com/office/drawing/2014/main" id="{C5F464B3-51AC-4705-A200-CD60B7981AF4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3" name="그룹 142">
            <a:extLst>
              <a:ext uri="{FF2B5EF4-FFF2-40B4-BE49-F238E27FC236}">
                <a16:creationId xmlns:a16="http://schemas.microsoft.com/office/drawing/2014/main" id="{47BD61BF-57E5-4299-9A50-CD7668791FEA}"/>
              </a:ext>
            </a:extLst>
          </p:cNvPr>
          <p:cNvGrpSpPr/>
          <p:nvPr/>
        </p:nvGrpSpPr>
        <p:grpSpPr>
          <a:xfrm rot="10071635">
            <a:off x="8172551" y="4041712"/>
            <a:ext cx="355528" cy="355528"/>
            <a:chOff x="4543248" y="2367182"/>
            <a:chExt cx="1635977" cy="1635977"/>
          </a:xfrm>
        </p:grpSpPr>
        <p:sp>
          <p:nvSpPr>
            <p:cNvPr id="54" name="Teardrop 3">
              <a:extLst>
                <a:ext uri="{FF2B5EF4-FFF2-40B4-BE49-F238E27FC236}">
                  <a16:creationId xmlns:a16="http://schemas.microsoft.com/office/drawing/2014/main" id="{2D3EA863-D993-49F8-A8A0-37CA29E1D392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3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5" name="Teardrop 3">
              <a:extLst>
                <a:ext uri="{FF2B5EF4-FFF2-40B4-BE49-F238E27FC236}">
                  <a16:creationId xmlns:a16="http://schemas.microsoft.com/office/drawing/2014/main" id="{1E9A0538-C263-4C09-94E1-760FD38A7980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6" name="그룹 145">
            <a:extLst>
              <a:ext uri="{FF2B5EF4-FFF2-40B4-BE49-F238E27FC236}">
                <a16:creationId xmlns:a16="http://schemas.microsoft.com/office/drawing/2014/main" id="{82AD44A4-8A4C-47BB-9C55-884F2FA618E0}"/>
              </a:ext>
            </a:extLst>
          </p:cNvPr>
          <p:cNvGrpSpPr/>
          <p:nvPr/>
        </p:nvGrpSpPr>
        <p:grpSpPr>
          <a:xfrm rot="8556538">
            <a:off x="7887687" y="3026975"/>
            <a:ext cx="355528" cy="355528"/>
            <a:chOff x="4543248" y="2367182"/>
            <a:chExt cx="1635977" cy="1635977"/>
          </a:xfrm>
        </p:grpSpPr>
        <p:sp>
          <p:nvSpPr>
            <p:cNvPr id="57" name="Teardrop 3">
              <a:extLst>
                <a:ext uri="{FF2B5EF4-FFF2-40B4-BE49-F238E27FC236}">
                  <a16:creationId xmlns:a16="http://schemas.microsoft.com/office/drawing/2014/main" id="{2012A5D5-AE8F-4569-98E6-69B34C6B00F4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2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8" name="Teardrop 3">
              <a:extLst>
                <a:ext uri="{FF2B5EF4-FFF2-40B4-BE49-F238E27FC236}">
                  <a16:creationId xmlns:a16="http://schemas.microsoft.com/office/drawing/2014/main" id="{300E7671-A4C6-4833-ADA0-99C86492AB31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59" name="그룹 148">
            <a:extLst>
              <a:ext uri="{FF2B5EF4-FFF2-40B4-BE49-F238E27FC236}">
                <a16:creationId xmlns:a16="http://schemas.microsoft.com/office/drawing/2014/main" id="{561533D8-84A1-47B3-A440-D4024CF9693A}"/>
              </a:ext>
            </a:extLst>
          </p:cNvPr>
          <p:cNvGrpSpPr/>
          <p:nvPr/>
        </p:nvGrpSpPr>
        <p:grpSpPr>
          <a:xfrm rot="4494514">
            <a:off x="7120551" y="2765746"/>
            <a:ext cx="355528" cy="355528"/>
            <a:chOff x="4543248" y="2367182"/>
            <a:chExt cx="1635977" cy="1635977"/>
          </a:xfrm>
        </p:grpSpPr>
        <p:sp>
          <p:nvSpPr>
            <p:cNvPr id="60" name="Teardrop 3">
              <a:extLst>
                <a:ext uri="{FF2B5EF4-FFF2-40B4-BE49-F238E27FC236}">
                  <a16:creationId xmlns:a16="http://schemas.microsoft.com/office/drawing/2014/main" id="{13D50381-52E7-46E8-ADDF-92C62F9F4E08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61" name="Teardrop 3">
              <a:extLst>
                <a:ext uri="{FF2B5EF4-FFF2-40B4-BE49-F238E27FC236}">
                  <a16:creationId xmlns:a16="http://schemas.microsoft.com/office/drawing/2014/main" id="{AB0359C9-C398-4CFB-99BC-BFB7A6E7A687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grpSp>
        <p:nvGrpSpPr>
          <p:cNvPr id="62" name="그룹 151">
            <a:extLst>
              <a:ext uri="{FF2B5EF4-FFF2-40B4-BE49-F238E27FC236}">
                <a16:creationId xmlns:a16="http://schemas.microsoft.com/office/drawing/2014/main" id="{BF4663A2-BC2D-4CBC-8B17-B03F80F50408}"/>
              </a:ext>
            </a:extLst>
          </p:cNvPr>
          <p:cNvGrpSpPr/>
          <p:nvPr/>
        </p:nvGrpSpPr>
        <p:grpSpPr>
          <a:xfrm rot="19971922">
            <a:off x="6448793" y="2628433"/>
            <a:ext cx="355528" cy="355528"/>
            <a:chOff x="4543248" y="2367182"/>
            <a:chExt cx="1635977" cy="1635977"/>
          </a:xfrm>
        </p:grpSpPr>
        <p:sp>
          <p:nvSpPr>
            <p:cNvPr id="63" name="Teardrop 3">
              <a:extLst>
                <a:ext uri="{FF2B5EF4-FFF2-40B4-BE49-F238E27FC236}">
                  <a16:creationId xmlns:a16="http://schemas.microsoft.com/office/drawing/2014/main" id="{8CA41464-E705-4BB1-9804-A75979177C61}"/>
                </a:ext>
              </a:extLst>
            </p:cNvPr>
            <p:cNvSpPr/>
            <p:nvPr/>
          </p:nvSpPr>
          <p:spPr>
            <a:xfrm flipH="1">
              <a:off x="4543248" y="2367182"/>
              <a:ext cx="1635977" cy="1635977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solidFill>
              <a:schemeClr val="accent1"/>
            </a:solidFill>
            <a:ln w="88900">
              <a:solidFill>
                <a:schemeClr val="bg1"/>
              </a:solidFill>
            </a:ln>
            <a:effectLst>
              <a:innerShdw blurRad="127000" dist="127000" dir="90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64" name="Teardrop 3">
              <a:extLst>
                <a:ext uri="{FF2B5EF4-FFF2-40B4-BE49-F238E27FC236}">
                  <a16:creationId xmlns:a16="http://schemas.microsoft.com/office/drawing/2014/main" id="{4E2C3BCD-7637-484C-B608-EB9D44BFFE58}"/>
                </a:ext>
              </a:extLst>
            </p:cNvPr>
            <p:cNvSpPr/>
            <p:nvPr/>
          </p:nvSpPr>
          <p:spPr>
            <a:xfrm flipH="1">
              <a:off x="4881461" y="2726202"/>
              <a:ext cx="1249375" cy="1249375"/>
            </a:xfrm>
            <a:custGeom>
              <a:avLst/>
              <a:gdLst/>
              <a:ahLst/>
              <a:cxnLst/>
              <a:rect l="l" t="t" r="r" b="b"/>
              <a:pathLst>
                <a:path w="1490464" h="1490465">
                  <a:moveTo>
                    <a:pt x="745232" y="0"/>
                  </a:moveTo>
                  <a:lnTo>
                    <a:pt x="1490464" y="0"/>
                  </a:lnTo>
                  <a:lnTo>
                    <a:pt x="1490464" y="745232"/>
                  </a:lnTo>
                  <a:lnTo>
                    <a:pt x="1490464" y="745233"/>
                  </a:lnTo>
                  <a:lnTo>
                    <a:pt x="1490464" y="745233"/>
                  </a:lnTo>
                  <a:cubicBezTo>
                    <a:pt x="1490464" y="1156813"/>
                    <a:pt x="1156812" y="1490465"/>
                    <a:pt x="745232" y="1490465"/>
                  </a:cubicBezTo>
                  <a:lnTo>
                    <a:pt x="0" y="1490465"/>
                  </a:lnTo>
                  <a:lnTo>
                    <a:pt x="0" y="745233"/>
                  </a:lnTo>
                  <a:lnTo>
                    <a:pt x="0" y="745233"/>
                  </a:lnTo>
                  <a:cubicBezTo>
                    <a:pt x="0" y="333652"/>
                    <a:pt x="333652" y="0"/>
                    <a:pt x="74523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8100000" scaled="1"/>
                <a:tileRect/>
              </a:gradFill>
            </a:ln>
            <a:effectLst>
              <a:outerShdw blurRad="127000" dist="38100" dir="8100000" algn="tr" rotWithShape="0">
                <a:prstClr val="black">
                  <a:alpha val="33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350"/>
            </a:p>
          </p:txBody>
        </p:sp>
      </p:grpSp>
      <p:sp>
        <p:nvSpPr>
          <p:cNvPr id="67" name="Rectangle 16">
            <a:extLst>
              <a:ext uri="{FF2B5EF4-FFF2-40B4-BE49-F238E27FC236}">
                <a16:creationId xmlns:a16="http://schemas.microsoft.com/office/drawing/2014/main" id="{884BFADD-8C98-410C-9831-47C84D3EDA29}"/>
              </a:ext>
            </a:extLst>
          </p:cNvPr>
          <p:cNvSpPr/>
          <p:nvPr/>
        </p:nvSpPr>
        <p:spPr>
          <a:xfrm rot="2700000">
            <a:off x="8266987" y="3485855"/>
            <a:ext cx="199440" cy="35755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68" name="Freeform 18">
            <a:extLst>
              <a:ext uri="{FF2B5EF4-FFF2-40B4-BE49-F238E27FC236}">
                <a16:creationId xmlns:a16="http://schemas.microsoft.com/office/drawing/2014/main" id="{97C9804A-D951-49FE-BD08-B9A46F63336C}"/>
              </a:ext>
            </a:extLst>
          </p:cNvPr>
          <p:cNvSpPr/>
          <p:nvPr/>
        </p:nvSpPr>
        <p:spPr>
          <a:xfrm>
            <a:off x="5419327" y="2594109"/>
            <a:ext cx="320579" cy="258731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69" name="Rounded Rectangle 5">
            <a:extLst>
              <a:ext uri="{FF2B5EF4-FFF2-40B4-BE49-F238E27FC236}">
                <a16:creationId xmlns:a16="http://schemas.microsoft.com/office/drawing/2014/main" id="{08AF635F-4BEA-4B6E-9034-12610E3C62F4}"/>
              </a:ext>
            </a:extLst>
          </p:cNvPr>
          <p:cNvSpPr>
            <a:spLocks noChangeAspect="1"/>
          </p:cNvSpPr>
          <p:nvPr/>
        </p:nvSpPr>
        <p:spPr>
          <a:xfrm flipH="1">
            <a:off x="6861181" y="2078990"/>
            <a:ext cx="267202" cy="220426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85" name="TextBox 180">
            <a:extLst>
              <a:ext uri="{FF2B5EF4-FFF2-40B4-BE49-F238E27FC236}">
                <a16:creationId xmlns:a16="http://schemas.microsoft.com/office/drawing/2014/main" id="{3EE9CF98-DE8F-45B6-8699-2D692134FBD1}"/>
              </a:ext>
            </a:extLst>
          </p:cNvPr>
          <p:cNvSpPr txBox="1"/>
          <p:nvPr/>
        </p:nvSpPr>
        <p:spPr>
          <a:xfrm>
            <a:off x="146388" y="1054250"/>
            <a:ext cx="471372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Nombre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o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título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la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Cooperación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Técnica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Palabras claves.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Programa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Hemisférica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Programas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Hemisférica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vinculados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Articulación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actividades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con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temas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transversales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Naturaleza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la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CT*.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Objetivos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la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de CT.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Resultados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Beneficiarios</a:t>
            </a:r>
            <a:r>
              <a:rPr lang="en-US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. 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s-CR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Productos.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s-CR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Indicadores de productos y metas.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s-CR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Cronograma.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s-CR" altLang="ko-KR" sz="16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 </a:t>
            </a:r>
            <a:r>
              <a:rPr lang="es-CR" altLang="ko-K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Presupuesto global</a:t>
            </a:r>
            <a:endParaRPr lang="ko-KR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86" name="Isosceles Triangle 22">
            <a:extLst>
              <a:ext uri="{FF2B5EF4-FFF2-40B4-BE49-F238E27FC236}">
                <a16:creationId xmlns:a16="http://schemas.microsoft.com/office/drawing/2014/main" id="{DDBB9AC6-970E-429D-8B48-6F5E863F21EB}"/>
              </a:ext>
            </a:extLst>
          </p:cNvPr>
          <p:cNvSpPr>
            <a:spLocks noChangeAspect="1"/>
          </p:cNvSpPr>
          <p:nvPr/>
        </p:nvSpPr>
        <p:spPr>
          <a:xfrm rot="19800000">
            <a:off x="8141840" y="2151551"/>
            <a:ext cx="464930" cy="464853"/>
          </a:xfrm>
          <a:custGeom>
            <a:avLst/>
            <a:gdLst/>
            <a:ahLst/>
            <a:cxnLst/>
            <a:rect l="l" t="t" r="r" b="b"/>
            <a:pathLst>
              <a:path w="3948369" h="3947711">
                <a:moveTo>
                  <a:pt x="1024184" y="1327019"/>
                </a:moveTo>
                <a:cubicBezTo>
                  <a:pt x="953964" y="1286477"/>
                  <a:pt x="864174" y="1310536"/>
                  <a:pt x="823632" y="1380756"/>
                </a:cubicBezTo>
                <a:cubicBezTo>
                  <a:pt x="783091" y="1450976"/>
                  <a:pt x="807150" y="1540767"/>
                  <a:pt x="877370" y="1581308"/>
                </a:cubicBezTo>
                <a:cubicBezTo>
                  <a:pt x="947590" y="1621850"/>
                  <a:pt x="1037380" y="1597790"/>
                  <a:pt x="1077922" y="1527570"/>
                </a:cubicBezTo>
                <a:cubicBezTo>
                  <a:pt x="1118463" y="1457350"/>
                  <a:pt x="1094404" y="1367560"/>
                  <a:pt x="1024184" y="1327019"/>
                </a:cubicBezTo>
                <a:close/>
                <a:moveTo>
                  <a:pt x="3610643" y="2228121"/>
                </a:moveTo>
                <a:cubicBezTo>
                  <a:pt x="3600833" y="2220477"/>
                  <a:pt x="3589363" y="2214630"/>
                  <a:pt x="3576595" y="2211209"/>
                </a:cubicBezTo>
                <a:cubicBezTo>
                  <a:pt x="3525522" y="2197524"/>
                  <a:pt x="3473024" y="2227833"/>
                  <a:pt x="3459339" y="2278906"/>
                </a:cubicBezTo>
                <a:cubicBezTo>
                  <a:pt x="3445654" y="2329979"/>
                  <a:pt x="3475964" y="2382476"/>
                  <a:pt x="3527037" y="2396161"/>
                </a:cubicBezTo>
                <a:cubicBezTo>
                  <a:pt x="3578110" y="2409846"/>
                  <a:pt x="3630607" y="2379537"/>
                  <a:pt x="3644292" y="2328464"/>
                </a:cubicBezTo>
                <a:cubicBezTo>
                  <a:pt x="3654556" y="2290159"/>
                  <a:pt x="3640073" y="2251053"/>
                  <a:pt x="3610643" y="2228121"/>
                </a:cubicBezTo>
                <a:close/>
                <a:moveTo>
                  <a:pt x="3948369" y="2177025"/>
                </a:moveTo>
                <a:lnTo>
                  <a:pt x="3902391" y="2247588"/>
                </a:lnTo>
                <a:cubicBezTo>
                  <a:pt x="3840166" y="2207044"/>
                  <a:pt x="3769677" y="2184131"/>
                  <a:pt x="3697935" y="2180296"/>
                </a:cubicBezTo>
                <a:cubicBezTo>
                  <a:pt x="3737123" y="2226403"/>
                  <a:pt x="3753617" y="2290363"/>
                  <a:pt x="3736768" y="2353243"/>
                </a:cubicBezTo>
                <a:cubicBezTo>
                  <a:pt x="3709398" y="2455390"/>
                  <a:pt x="3604404" y="2516008"/>
                  <a:pt x="3502258" y="2488638"/>
                </a:cubicBezTo>
                <a:cubicBezTo>
                  <a:pt x="3400111" y="2461268"/>
                  <a:pt x="3339493" y="2356274"/>
                  <a:pt x="3366863" y="2254127"/>
                </a:cubicBezTo>
                <a:cubicBezTo>
                  <a:pt x="3381032" y="2201247"/>
                  <a:pt x="3416004" y="2159497"/>
                  <a:pt x="3460818" y="2135698"/>
                </a:cubicBezTo>
                <a:cubicBezTo>
                  <a:pt x="3436032" y="2129730"/>
                  <a:pt x="3409996" y="2129302"/>
                  <a:pt x="3383900" y="2133133"/>
                </a:cubicBezTo>
                <a:cubicBezTo>
                  <a:pt x="3331988" y="2140756"/>
                  <a:pt x="3285146" y="2164460"/>
                  <a:pt x="3249703" y="2200200"/>
                </a:cubicBezTo>
                <a:cubicBezTo>
                  <a:pt x="3299772" y="2410806"/>
                  <a:pt x="3262997" y="2663063"/>
                  <a:pt x="3111944" y="2983361"/>
                </a:cubicBezTo>
                <a:cubicBezTo>
                  <a:pt x="2900481" y="3337269"/>
                  <a:pt x="2604169" y="3479398"/>
                  <a:pt x="2264290" y="3473876"/>
                </a:cubicBezTo>
                <a:lnTo>
                  <a:pt x="1854414" y="3947711"/>
                </a:lnTo>
                <a:lnTo>
                  <a:pt x="1615515" y="3809782"/>
                </a:lnTo>
                <a:lnTo>
                  <a:pt x="1764774" y="3379707"/>
                </a:lnTo>
                <a:cubicBezTo>
                  <a:pt x="1587770" y="3319643"/>
                  <a:pt x="1405350" y="3232972"/>
                  <a:pt x="1221865" y="3127037"/>
                </a:cubicBezTo>
                <a:cubicBezTo>
                  <a:pt x="1120271" y="3068382"/>
                  <a:pt x="1025311" y="3004264"/>
                  <a:pt x="938291" y="2935309"/>
                </a:cubicBezTo>
                <a:lnTo>
                  <a:pt x="509476" y="3157353"/>
                </a:lnTo>
                <a:lnTo>
                  <a:pt x="247593" y="2999226"/>
                </a:lnTo>
                <a:lnTo>
                  <a:pt x="599626" y="2603610"/>
                </a:lnTo>
                <a:cubicBezTo>
                  <a:pt x="384783" y="2338553"/>
                  <a:pt x="289709" y="2193107"/>
                  <a:pt x="174176" y="1843897"/>
                </a:cubicBezTo>
                <a:lnTo>
                  <a:pt x="0" y="1381252"/>
                </a:lnTo>
                <a:lnTo>
                  <a:pt x="107522" y="1111013"/>
                </a:lnTo>
                <a:cubicBezTo>
                  <a:pt x="159316" y="1021302"/>
                  <a:pt x="259400" y="1099908"/>
                  <a:pt x="349113" y="1151702"/>
                </a:cubicBezTo>
                <a:lnTo>
                  <a:pt x="486246" y="1217020"/>
                </a:lnTo>
                <a:cubicBezTo>
                  <a:pt x="628225" y="1148493"/>
                  <a:pt x="768311" y="1094036"/>
                  <a:pt x="908721" y="1057007"/>
                </a:cubicBezTo>
                <a:cubicBezTo>
                  <a:pt x="1011476" y="947354"/>
                  <a:pt x="1021990" y="857768"/>
                  <a:pt x="976491" y="611195"/>
                </a:cubicBezTo>
                <a:cubicBezTo>
                  <a:pt x="1335325" y="817429"/>
                  <a:pt x="1326102" y="899150"/>
                  <a:pt x="1389221" y="1007976"/>
                </a:cubicBezTo>
                <a:cubicBezTo>
                  <a:pt x="1615807" y="1002289"/>
                  <a:pt x="1836555" y="1044211"/>
                  <a:pt x="2066828" y="1133629"/>
                </a:cubicBezTo>
                <a:cubicBezTo>
                  <a:pt x="2047082" y="1203277"/>
                  <a:pt x="2048342" y="1275855"/>
                  <a:pt x="2067080" y="1343672"/>
                </a:cubicBezTo>
                <a:cubicBezTo>
                  <a:pt x="2009772" y="1325329"/>
                  <a:pt x="1950048" y="1312156"/>
                  <a:pt x="1888409" y="1302802"/>
                </a:cubicBezTo>
                <a:lnTo>
                  <a:pt x="1831983" y="1466454"/>
                </a:lnTo>
                <a:cubicBezTo>
                  <a:pt x="2171713" y="1545279"/>
                  <a:pt x="2334158" y="1639067"/>
                  <a:pt x="2533793" y="1871644"/>
                </a:cubicBezTo>
                <a:lnTo>
                  <a:pt x="2655130" y="1752801"/>
                </a:lnTo>
                <a:cubicBezTo>
                  <a:pt x="2623271" y="1710443"/>
                  <a:pt x="2589631" y="1671169"/>
                  <a:pt x="2553401" y="1635762"/>
                </a:cubicBezTo>
                <a:cubicBezTo>
                  <a:pt x="2626342" y="1620812"/>
                  <a:pt x="2694472" y="1585039"/>
                  <a:pt x="2748239" y="1530606"/>
                </a:cubicBezTo>
                <a:cubicBezTo>
                  <a:pt x="2959801" y="1699876"/>
                  <a:pt x="3152007" y="1908367"/>
                  <a:pt x="3223775" y="2111154"/>
                </a:cubicBezTo>
                <a:cubicBezTo>
                  <a:pt x="3265103" y="2076949"/>
                  <a:pt x="3316077" y="2055387"/>
                  <a:pt x="3371292" y="2047279"/>
                </a:cubicBezTo>
                <a:cubicBezTo>
                  <a:pt x="3454199" y="2035105"/>
                  <a:pt x="3536665" y="2054733"/>
                  <a:pt x="3603728" y="2099347"/>
                </a:cubicBezTo>
                <a:cubicBezTo>
                  <a:pt x="3679156" y="2088543"/>
                  <a:pt x="3756158" y="2095770"/>
                  <a:pt x="3828792" y="2119628"/>
                </a:cubicBezTo>
                <a:cubicBezTo>
                  <a:pt x="3870454" y="2133311"/>
                  <a:pt x="3910678" y="2152466"/>
                  <a:pt x="3948369" y="2177025"/>
                </a:cubicBezTo>
                <a:close/>
                <a:moveTo>
                  <a:pt x="2661401" y="883270"/>
                </a:moveTo>
                <a:cubicBezTo>
                  <a:pt x="2838812" y="985699"/>
                  <a:pt x="2899598" y="1212554"/>
                  <a:pt x="2797170" y="1389966"/>
                </a:cubicBezTo>
                <a:cubicBezTo>
                  <a:pt x="2694741" y="1567377"/>
                  <a:pt x="2467885" y="1628163"/>
                  <a:pt x="2290474" y="1525735"/>
                </a:cubicBezTo>
                <a:cubicBezTo>
                  <a:pt x="2113063" y="1423306"/>
                  <a:pt x="2052277" y="1196450"/>
                  <a:pt x="2154705" y="1019039"/>
                </a:cubicBezTo>
                <a:cubicBezTo>
                  <a:pt x="2257134" y="841627"/>
                  <a:pt x="2483990" y="780842"/>
                  <a:pt x="2661401" y="883270"/>
                </a:cubicBezTo>
                <a:close/>
                <a:moveTo>
                  <a:pt x="2494139" y="49756"/>
                </a:moveTo>
                <a:cubicBezTo>
                  <a:pt x="2671551" y="152184"/>
                  <a:pt x="2732337" y="379040"/>
                  <a:pt x="2629908" y="556451"/>
                </a:cubicBezTo>
                <a:cubicBezTo>
                  <a:pt x="2527480" y="733863"/>
                  <a:pt x="2300624" y="794648"/>
                  <a:pt x="2123212" y="692220"/>
                </a:cubicBezTo>
                <a:cubicBezTo>
                  <a:pt x="1945801" y="589791"/>
                  <a:pt x="1885015" y="362936"/>
                  <a:pt x="1987444" y="185524"/>
                </a:cubicBezTo>
                <a:cubicBezTo>
                  <a:pt x="2089872" y="8113"/>
                  <a:pt x="2316728" y="-52673"/>
                  <a:pt x="2494139" y="4975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87" name="Donut 15">
            <a:extLst>
              <a:ext uri="{FF2B5EF4-FFF2-40B4-BE49-F238E27FC236}">
                <a16:creationId xmlns:a16="http://schemas.microsoft.com/office/drawing/2014/main" id="{7F153AAC-6E10-446F-81F8-E9AB83254C97}"/>
              </a:ext>
            </a:extLst>
          </p:cNvPr>
          <p:cNvSpPr/>
          <p:nvPr/>
        </p:nvSpPr>
        <p:spPr>
          <a:xfrm>
            <a:off x="5215014" y="3744974"/>
            <a:ext cx="353782" cy="299705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70" name="TextBox 62">
            <a:extLst>
              <a:ext uri="{FF2B5EF4-FFF2-40B4-BE49-F238E27FC236}">
                <a16:creationId xmlns:a16="http://schemas.microsoft.com/office/drawing/2014/main" id="{570E4F0B-66D4-403B-8A99-3264B396164E}"/>
              </a:ext>
            </a:extLst>
          </p:cNvPr>
          <p:cNvSpPr txBox="1"/>
          <p:nvPr/>
        </p:nvSpPr>
        <p:spPr>
          <a:xfrm>
            <a:off x="146388" y="6364621"/>
            <a:ext cx="4445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*</a:t>
            </a:r>
            <a:r>
              <a:rPr lang="en-US" altLang="ko-K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En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el </a:t>
            </a:r>
            <a:r>
              <a:rPr lang="en-US" altLang="ko-K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documento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se </a:t>
            </a:r>
            <a:r>
              <a:rPr lang="en-US" altLang="ko-K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especifican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los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puntos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esperados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en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esta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sección</a:t>
            </a:r>
            <a:r>
              <a:rPr lang="en-US" altLang="ko-K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18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CR" dirty="0" smtClean="0"/>
              <a:t>Etapas para la programación</a:t>
            </a:r>
            <a:endParaRPr lang="en-US" dirty="0"/>
          </a:p>
        </p:txBody>
      </p:sp>
      <p:grpSp>
        <p:nvGrpSpPr>
          <p:cNvPr id="3" name="그룹 96">
            <a:extLst>
              <a:ext uri="{FF2B5EF4-FFF2-40B4-BE49-F238E27FC236}">
                <a16:creationId xmlns:a16="http://schemas.microsoft.com/office/drawing/2014/main" id="{FD59A628-9253-463B-AB18-2369D086BDBA}"/>
              </a:ext>
            </a:extLst>
          </p:cNvPr>
          <p:cNvGrpSpPr/>
          <p:nvPr/>
        </p:nvGrpSpPr>
        <p:grpSpPr>
          <a:xfrm>
            <a:off x="5411346" y="3141143"/>
            <a:ext cx="953380" cy="1513002"/>
            <a:chOff x="7311137" y="4104801"/>
            <a:chExt cx="1360941" cy="2159797"/>
          </a:xfrm>
        </p:grpSpPr>
        <p:grpSp>
          <p:nvGrpSpPr>
            <p:cNvPr id="4" name="그룹 52">
              <a:extLst>
                <a:ext uri="{FF2B5EF4-FFF2-40B4-BE49-F238E27FC236}">
                  <a16:creationId xmlns:a16="http://schemas.microsoft.com/office/drawing/2014/main" id="{989C569F-1982-4CDB-B715-93ED3A8FC121}"/>
                </a:ext>
              </a:extLst>
            </p:cNvPr>
            <p:cNvGrpSpPr/>
            <p:nvPr/>
          </p:nvGrpSpPr>
          <p:grpSpPr>
            <a:xfrm>
              <a:off x="7521194" y="5284915"/>
              <a:ext cx="1137987" cy="979683"/>
              <a:chOff x="7521194" y="5284915"/>
              <a:chExt cx="1137987" cy="979683"/>
            </a:xfrm>
          </p:grpSpPr>
          <p:grpSp>
            <p:nvGrpSpPr>
              <p:cNvPr id="13" name="Group 7">
                <a:extLst>
                  <a:ext uri="{FF2B5EF4-FFF2-40B4-BE49-F238E27FC236}">
                    <a16:creationId xmlns:a16="http://schemas.microsoft.com/office/drawing/2014/main" id="{4C9B4160-C1DA-4C25-BC5A-A68793C9AE6B}"/>
                  </a:ext>
                </a:extLst>
              </p:cNvPr>
              <p:cNvGrpSpPr/>
              <p:nvPr/>
            </p:nvGrpSpPr>
            <p:grpSpPr>
              <a:xfrm>
                <a:off x="7521194" y="5284915"/>
                <a:ext cx="1137987" cy="979683"/>
                <a:chOff x="5580112" y="4160675"/>
                <a:chExt cx="2016224" cy="1735751"/>
              </a:xfrm>
            </p:grpSpPr>
            <p:sp>
              <p:nvSpPr>
                <p:cNvPr id="15" name="Trapezoid 1">
                  <a:extLst>
                    <a:ext uri="{FF2B5EF4-FFF2-40B4-BE49-F238E27FC236}">
                      <a16:creationId xmlns:a16="http://schemas.microsoft.com/office/drawing/2014/main" id="{E17EBD0C-ABE4-429E-BC7C-8336BB498498}"/>
                    </a:ext>
                  </a:extLst>
                </p:cNvPr>
                <p:cNvSpPr/>
                <p:nvPr/>
              </p:nvSpPr>
              <p:spPr>
                <a:xfrm rot="10800000">
                  <a:off x="5796136" y="4653136"/>
                  <a:ext cx="1584176" cy="1243290"/>
                </a:xfrm>
                <a:custGeom>
                  <a:avLst/>
                  <a:gdLst>
                    <a:gd name="connsiteX0" fmla="*/ 0 w 1584176"/>
                    <a:gd name="connsiteY0" fmla="*/ 1216152 h 1216152"/>
                    <a:gd name="connsiteX1" fmla="*/ 304038 w 1584176"/>
                    <a:gd name="connsiteY1" fmla="*/ 0 h 1216152"/>
                    <a:gd name="connsiteX2" fmla="*/ 1280138 w 1584176"/>
                    <a:gd name="connsiteY2" fmla="*/ 0 h 1216152"/>
                    <a:gd name="connsiteX3" fmla="*/ 1584176 w 1584176"/>
                    <a:gd name="connsiteY3" fmla="*/ 1216152 h 1216152"/>
                    <a:gd name="connsiteX4" fmla="*/ 0 w 1584176"/>
                    <a:gd name="connsiteY4" fmla="*/ 1216152 h 1216152"/>
                    <a:gd name="connsiteX0" fmla="*/ 0 w 1584176"/>
                    <a:gd name="connsiteY0" fmla="*/ 1235792 h 1235792"/>
                    <a:gd name="connsiteX1" fmla="*/ 304038 w 1584176"/>
                    <a:gd name="connsiteY1" fmla="*/ 19640 h 1235792"/>
                    <a:gd name="connsiteX2" fmla="*/ 1280138 w 1584176"/>
                    <a:gd name="connsiteY2" fmla="*/ 19640 h 1235792"/>
                    <a:gd name="connsiteX3" fmla="*/ 1584176 w 1584176"/>
                    <a:gd name="connsiteY3" fmla="*/ 1235792 h 1235792"/>
                    <a:gd name="connsiteX4" fmla="*/ 0 w 1584176"/>
                    <a:gd name="connsiteY4" fmla="*/ 1235792 h 1235792"/>
                    <a:gd name="connsiteX0" fmla="*/ 0 w 1584176"/>
                    <a:gd name="connsiteY0" fmla="*/ 1243290 h 1243290"/>
                    <a:gd name="connsiteX1" fmla="*/ 304038 w 1584176"/>
                    <a:gd name="connsiteY1" fmla="*/ 27138 h 1243290"/>
                    <a:gd name="connsiteX2" fmla="*/ 1280138 w 1584176"/>
                    <a:gd name="connsiteY2" fmla="*/ 27138 h 1243290"/>
                    <a:gd name="connsiteX3" fmla="*/ 1584176 w 1584176"/>
                    <a:gd name="connsiteY3" fmla="*/ 1243290 h 1243290"/>
                    <a:gd name="connsiteX4" fmla="*/ 0 w 1584176"/>
                    <a:gd name="connsiteY4" fmla="*/ 1243290 h 12432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84176" h="1243290">
                      <a:moveTo>
                        <a:pt x="0" y="1243290"/>
                      </a:moveTo>
                      <a:lnTo>
                        <a:pt x="304038" y="27138"/>
                      </a:lnTo>
                      <a:cubicBezTo>
                        <a:pt x="629405" y="-57"/>
                        <a:pt x="941174" y="-17053"/>
                        <a:pt x="1280138" y="27138"/>
                      </a:cubicBezTo>
                      <a:lnTo>
                        <a:pt x="1584176" y="1243290"/>
                      </a:lnTo>
                      <a:lnTo>
                        <a:pt x="0" y="1243290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16" name="Trapezoid 6">
                  <a:extLst>
                    <a:ext uri="{FF2B5EF4-FFF2-40B4-BE49-F238E27FC236}">
                      <a16:creationId xmlns:a16="http://schemas.microsoft.com/office/drawing/2014/main" id="{6B6C8D56-90D7-462F-9B7C-266CCD6959B9}"/>
                    </a:ext>
                  </a:extLst>
                </p:cNvPr>
                <p:cNvSpPr/>
                <p:nvPr/>
              </p:nvSpPr>
              <p:spPr>
                <a:xfrm rot="10800000">
                  <a:off x="5580112" y="4312147"/>
                  <a:ext cx="2016224" cy="471979"/>
                </a:xfrm>
                <a:custGeom>
                  <a:avLst/>
                  <a:gdLst>
                    <a:gd name="connsiteX0" fmla="*/ 0 w 2016224"/>
                    <a:gd name="connsiteY0" fmla="*/ 360040 h 360040"/>
                    <a:gd name="connsiteX1" fmla="*/ 128109 w 2016224"/>
                    <a:gd name="connsiteY1" fmla="*/ 0 h 360040"/>
                    <a:gd name="connsiteX2" fmla="*/ 1888115 w 2016224"/>
                    <a:gd name="connsiteY2" fmla="*/ 0 h 360040"/>
                    <a:gd name="connsiteX3" fmla="*/ 2016224 w 2016224"/>
                    <a:gd name="connsiteY3" fmla="*/ 360040 h 360040"/>
                    <a:gd name="connsiteX4" fmla="*/ 0 w 2016224"/>
                    <a:gd name="connsiteY4" fmla="*/ 360040 h 360040"/>
                    <a:gd name="connsiteX0" fmla="*/ 0 w 2016224"/>
                    <a:gd name="connsiteY0" fmla="*/ 431046 h 431046"/>
                    <a:gd name="connsiteX1" fmla="*/ 128109 w 2016224"/>
                    <a:gd name="connsiteY1" fmla="*/ 71006 h 431046"/>
                    <a:gd name="connsiteX2" fmla="*/ 1888115 w 2016224"/>
                    <a:gd name="connsiteY2" fmla="*/ 71006 h 431046"/>
                    <a:gd name="connsiteX3" fmla="*/ 2016224 w 2016224"/>
                    <a:gd name="connsiteY3" fmla="*/ 431046 h 431046"/>
                    <a:gd name="connsiteX4" fmla="*/ 0 w 2016224"/>
                    <a:gd name="connsiteY4" fmla="*/ 431046 h 431046"/>
                    <a:gd name="connsiteX0" fmla="*/ 0 w 2016224"/>
                    <a:gd name="connsiteY0" fmla="*/ 458241 h 458241"/>
                    <a:gd name="connsiteX1" fmla="*/ 128109 w 2016224"/>
                    <a:gd name="connsiteY1" fmla="*/ 98201 h 458241"/>
                    <a:gd name="connsiteX2" fmla="*/ 1888115 w 2016224"/>
                    <a:gd name="connsiteY2" fmla="*/ 98201 h 458241"/>
                    <a:gd name="connsiteX3" fmla="*/ 2016224 w 2016224"/>
                    <a:gd name="connsiteY3" fmla="*/ 458241 h 458241"/>
                    <a:gd name="connsiteX4" fmla="*/ 0 w 2016224"/>
                    <a:gd name="connsiteY4" fmla="*/ 458241 h 458241"/>
                    <a:gd name="connsiteX0" fmla="*/ 0 w 2016224"/>
                    <a:gd name="connsiteY0" fmla="*/ 465296 h 465296"/>
                    <a:gd name="connsiteX1" fmla="*/ 128109 w 2016224"/>
                    <a:gd name="connsiteY1" fmla="*/ 105256 h 465296"/>
                    <a:gd name="connsiteX2" fmla="*/ 1888115 w 2016224"/>
                    <a:gd name="connsiteY2" fmla="*/ 105256 h 465296"/>
                    <a:gd name="connsiteX3" fmla="*/ 2016224 w 2016224"/>
                    <a:gd name="connsiteY3" fmla="*/ 465296 h 465296"/>
                    <a:gd name="connsiteX4" fmla="*/ 0 w 2016224"/>
                    <a:gd name="connsiteY4" fmla="*/ 465296 h 465296"/>
                    <a:gd name="connsiteX0" fmla="*/ 0 w 2016224"/>
                    <a:gd name="connsiteY0" fmla="*/ 471979 h 471979"/>
                    <a:gd name="connsiteX1" fmla="*/ 128109 w 2016224"/>
                    <a:gd name="connsiteY1" fmla="*/ 111939 h 471979"/>
                    <a:gd name="connsiteX2" fmla="*/ 1888115 w 2016224"/>
                    <a:gd name="connsiteY2" fmla="*/ 111939 h 471979"/>
                    <a:gd name="connsiteX3" fmla="*/ 2016224 w 2016224"/>
                    <a:gd name="connsiteY3" fmla="*/ 471979 h 471979"/>
                    <a:gd name="connsiteX4" fmla="*/ 0 w 2016224"/>
                    <a:gd name="connsiteY4" fmla="*/ 471979 h 47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6224" h="471979">
                      <a:moveTo>
                        <a:pt x="0" y="471979"/>
                      </a:moveTo>
                      <a:lnTo>
                        <a:pt x="128109" y="111939"/>
                      </a:lnTo>
                      <a:cubicBezTo>
                        <a:pt x="572010" y="-7034"/>
                        <a:pt x="1260655" y="-64822"/>
                        <a:pt x="1888115" y="111939"/>
                      </a:cubicBezTo>
                      <a:lnTo>
                        <a:pt x="2016224" y="471979"/>
                      </a:lnTo>
                      <a:lnTo>
                        <a:pt x="0" y="471979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17" name="Oval 5">
                  <a:extLst>
                    <a:ext uri="{FF2B5EF4-FFF2-40B4-BE49-F238E27FC236}">
                      <a16:creationId xmlns:a16="http://schemas.microsoft.com/office/drawing/2014/main" id="{5B80B00A-CCF6-4307-89BB-0F19DD67FABA}"/>
                    </a:ext>
                  </a:extLst>
                </p:cNvPr>
                <p:cNvSpPr/>
                <p:nvPr/>
              </p:nvSpPr>
              <p:spPr>
                <a:xfrm>
                  <a:off x="5580223" y="4160675"/>
                  <a:ext cx="2016000" cy="302944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</p:grpSp>
          <p:sp>
            <p:nvSpPr>
              <p:cNvPr id="14" name="Chord 23">
                <a:extLst>
                  <a:ext uri="{FF2B5EF4-FFF2-40B4-BE49-F238E27FC236}">
                    <a16:creationId xmlns:a16="http://schemas.microsoft.com/office/drawing/2014/main" id="{7AD9DD50-BDB2-4078-ABF1-C6CD82C15AAD}"/>
                  </a:ext>
                </a:extLst>
              </p:cNvPr>
              <p:cNvSpPr/>
              <p:nvPr/>
            </p:nvSpPr>
            <p:spPr>
              <a:xfrm>
                <a:off x="7788585" y="5306768"/>
                <a:ext cx="578589" cy="141955"/>
              </a:xfrm>
              <a:custGeom>
                <a:avLst/>
                <a:gdLst>
                  <a:gd name="connsiteX0" fmla="*/ 115433 w 914400"/>
                  <a:gd name="connsiteY0" fmla="*/ 153510 h 914400"/>
                  <a:gd name="connsiteX1" fmla="*/ 462323 w 914400"/>
                  <a:gd name="connsiteY1" fmla="*/ 28 h 914400"/>
                  <a:gd name="connsiteX2" fmla="*/ 805686 w 914400"/>
                  <a:gd name="connsiteY2" fmla="*/ 161244 h 914400"/>
                  <a:gd name="connsiteX3" fmla="*/ 115433 w 914400"/>
                  <a:gd name="connsiteY3" fmla="*/ 153510 h 914400"/>
                  <a:gd name="connsiteX0" fmla="*/ 0 w 723591"/>
                  <a:gd name="connsiteY0" fmla="*/ 177315 h 177532"/>
                  <a:gd name="connsiteX1" fmla="*/ 380228 w 723591"/>
                  <a:gd name="connsiteY1" fmla="*/ 21 h 177532"/>
                  <a:gd name="connsiteX2" fmla="*/ 723591 w 723591"/>
                  <a:gd name="connsiteY2" fmla="*/ 161237 h 177532"/>
                  <a:gd name="connsiteX3" fmla="*/ 0 w 723591"/>
                  <a:gd name="connsiteY3" fmla="*/ 177315 h 177532"/>
                  <a:gd name="connsiteX0" fmla="*/ 0 w 759310"/>
                  <a:gd name="connsiteY0" fmla="*/ 177315 h 185049"/>
                  <a:gd name="connsiteX1" fmla="*/ 380228 w 759310"/>
                  <a:gd name="connsiteY1" fmla="*/ 21 h 185049"/>
                  <a:gd name="connsiteX2" fmla="*/ 759310 w 759310"/>
                  <a:gd name="connsiteY2" fmla="*/ 185049 h 185049"/>
                  <a:gd name="connsiteX3" fmla="*/ 0 w 759310"/>
                  <a:gd name="connsiteY3" fmla="*/ 177315 h 185049"/>
                  <a:gd name="connsiteX0" fmla="*/ 0 w 759310"/>
                  <a:gd name="connsiteY0" fmla="*/ 177315 h 188144"/>
                  <a:gd name="connsiteX1" fmla="*/ 380228 w 759310"/>
                  <a:gd name="connsiteY1" fmla="*/ 21 h 188144"/>
                  <a:gd name="connsiteX2" fmla="*/ 759310 w 759310"/>
                  <a:gd name="connsiteY2" fmla="*/ 185049 h 188144"/>
                  <a:gd name="connsiteX3" fmla="*/ 0 w 759310"/>
                  <a:gd name="connsiteY3" fmla="*/ 177315 h 188144"/>
                  <a:gd name="connsiteX0" fmla="*/ 0 w 759310"/>
                  <a:gd name="connsiteY0" fmla="*/ 177315 h 191233"/>
                  <a:gd name="connsiteX1" fmla="*/ 380228 w 759310"/>
                  <a:gd name="connsiteY1" fmla="*/ 21 h 191233"/>
                  <a:gd name="connsiteX2" fmla="*/ 759310 w 759310"/>
                  <a:gd name="connsiteY2" fmla="*/ 185049 h 191233"/>
                  <a:gd name="connsiteX3" fmla="*/ 0 w 759310"/>
                  <a:gd name="connsiteY3" fmla="*/ 177315 h 191233"/>
                  <a:gd name="connsiteX0" fmla="*/ 0 w 759310"/>
                  <a:gd name="connsiteY0" fmla="*/ 177315 h 187572"/>
                  <a:gd name="connsiteX1" fmla="*/ 380228 w 759310"/>
                  <a:gd name="connsiteY1" fmla="*/ 21 h 187572"/>
                  <a:gd name="connsiteX2" fmla="*/ 759310 w 759310"/>
                  <a:gd name="connsiteY2" fmla="*/ 177905 h 187572"/>
                  <a:gd name="connsiteX3" fmla="*/ 0 w 759310"/>
                  <a:gd name="connsiteY3" fmla="*/ 177315 h 187572"/>
                  <a:gd name="connsiteX0" fmla="*/ 0 w 768835"/>
                  <a:gd name="connsiteY0" fmla="*/ 177315 h 188632"/>
                  <a:gd name="connsiteX1" fmla="*/ 380228 w 768835"/>
                  <a:gd name="connsiteY1" fmla="*/ 21 h 188632"/>
                  <a:gd name="connsiteX2" fmla="*/ 768835 w 768835"/>
                  <a:gd name="connsiteY2" fmla="*/ 180287 h 188632"/>
                  <a:gd name="connsiteX3" fmla="*/ 0 w 768835"/>
                  <a:gd name="connsiteY3" fmla="*/ 177315 h 188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8835" h="188632">
                    <a:moveTo>
                      <a:pt x="0" y="177315"/>
                    </a:moveTo>
                    <a:cubicBezTo>
                      <a:pt x="87950" y="78338"/>
                      <a:pt x="247828" y="-1462"/>
                      <a:pt x="380228" y="21"/>
                    </a:cubicBezTo>
                    <a:cubicBezTo>
                      <a:pt x="512627" y="1505"/>
                      <a:pt x="683125" y="79364"/>
                      <a:pt x="768835" y="180287"/>
                    </a:cubicBezTo>
                    <a:cubicBezTo>
                      <a:pt x="513351" y="189616"/>
                      <a:pt x="257866" y="194180"/>
                      <a:pt x="0" y="1773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</p:grpSp>
        <p:grpSp>
          <p:nvGrpSpPr>
            <p:cNvPr id="5" name="그룹 94">
              <a:extLst>
                <a:ext uri="{FF2B5EF4-FFF2-40B4-BE49-F238E27FC236}">
                  <a16:creationId xmlns:a16="http://schemas.microsoft.com/office/drawing/2014/main" id="{BD73E4BA-35E8-4CE6-863F-4A48D6CE4A63}"/>
                </a:ext>
              </a:extLst>
            </p:cNvPr>
            <p:cNvGrpSpPr/>
            <p:nvPr/>
          </p:nvGrpSpPr>
          <p:grpSpPr>
            <a:xfrm>
              <a:off x="7311137" y="4104801"/>
              <a:ext cx="1360941" cy="1233787"/>
              <a:chOff x="7311137" y="4104801"/>
              <a:chExt cx="1360941" cy="1233787"/>
            </a:xfrm>
          </p:grpSpPr>
          <p:sp>
            <p:nvSpPr>
              <p:cNvPr id="6" name="Freeform 9">
                <a:extLst>
                  <a:ext uri="{FF2B5EF4-FFF2-40B4-BE49-F238E27FC236}">
                    <a16:creationId xmlns:a16="http://schemas.microsoft.com/office/drawing/2014/main" id="{721A5873-43D7-45C3-835C-62E2251F6B60}"/>
                  </a:ext>
                </a:extLst>
              </p:cNvPr>
              <p:cNvSpPr/>
              <p:nvPr/>
            </p:nvSpPr>
            <p:spPr>
              <a:xfrm>
                <a:off x="7967244" y="4411127"/>
                <a:ext cx="165150" cy="927461"/>
              </a:xfrm>
              <a:custGeom>
                <a:avLst/>
                <a:gdLst>
                  <a:gd name="connsiteX0" fmla="*/ 171450 w 323850"/>
                  <a:gd name="connsiteY0" fmla="*/ 28575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71450 w 323850"/>
                  <a:gd name="connsiteY9" fmla="*/ 28575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76225 w 323850"/>
                  <a:gd name="connsiteY7" fmla="*/ 0 h 2152650"/>
                  <a:gd name="connsiteX8" fmla="*/ 167117 w 323850"/>
                  <a:gd name="connsiteY8" fmla="*/ 2573 h 2152650"/>
                  <a:gd name="connsiteX0" fmla="*/ 167117 w 327783"/>
                  <a:gd name="connsiteY0" fmla="*/ 2573 h 2152650"/>
                  <a:gd name="connsiteX1" fmla="*/ 152400 w 327783"/>
                  <a:gd name="connsiteY1" fmla="*/ 647700 h 2152650"/>
                  <a:gd name="connsiteX2" fmla="*/ 0 w 327783"/>
                  <a:gd name="connsiteY2" fmla="*/ 1457325 h 2152650"/>
                  <a:gd name="connsiteX3" fmla="*/ 180975 w 327783"/>
                  <a:gd name="connsiteY3" fmla="*/ 2152650 h 2152650"/>
                  <a:gd name="connsiteX4" fmla="*/ 323850 w 327783"/>
                  <a:gd name="connsiteY4" fmla="*/ 2066925 h 2152650"/>
                  <a:gd name="connsiteX5" fmla="*/ 161925 w 327783"/>
                  <a:gd name="connsiteY5" fmla="*/ 1419225 h 2152650"/>
                  <a:gd name="connsiteX6" fmla="*/ 295275 w 327783"/>
                  <a:gd name="connsiteY6" fmla="*/ 628650 h 2152650"/>
                  <a:gd name="connsiteX7" fmla="*/ 276225 w 327783"/>
                  <a:gd name="connsiteY7" fmla="*/ 0 h 2152650"/>
                  <a:gd name="connsiteX8" fmla="*/ 167117 w 327783"/>
                  <a:gd name="connsiteY8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78793 w 361458"/>
                  <a:gd name="connsiteY0" fmla="*/ 2573 h 2152650"/>
                  <a:gd name="connsiteX1" fmla="*/ 164076 w 361458"/>
                  <a:gd name="connsiteY1" fmla="*/ 647700 h 2152650"/>
                  <a:gd name="connsiteX2" fmla="*/ 11676 w 361458"/>
                  <a:gd name="connsiteY2" fmla="*/ 1457325 h 2152650"/>
                  <a:gd name="connsiteX3" fmla="*/ 192651 w 361458"/>
                  <a:gd name="connsiteY3" fmla="*/ 2152650 h 2152650"/>
                  <a:gd name="connsiteX4" fmla="*/ 335526 w 361458"/>
                  <a:gd name="connsiteY4" fmla="*/ 2066925 h 2152650"/>
                  <a:gd name="connsiteX5" fmla="*/ 173601 w 361458"/>
                  <a:gd name="connsiteY5" fmla="*/ 1419225 h 2152650"/>
                  <a:gd name="connsiteX6" fmla="*/ 306951 w 361458"/>
                  <a:gd name="connsiteY6" fmla="*/ 628650 h 2152650"/>
                  <a:gd name="connsiteX7" fmla="*/ 360986 w 361458"/>
                  <a:gd name="connsiteY7" fmla="*/ 216050 h 2152650"/>
                  <a:gd name="connsiteX8" fmla="*/ 287901 w 361458"/>
                  <a:gd name="connsiteY8" fmla="*/ 0 h 2152650"/>
                  <a:gd name="connsiteX9" fmla="*/ 178793 w 361458"/>
                  <a:gd name="connsiteY9" fmla="*/ 2573 h 2152650"/>
                  <a:gd name="connsiteX0" fmla="*/ 178793 w 361849"/>
                  <a:gd name="connsiteY0" fmla="*/ 2573 h 2152650"/>
                  <a:gd name="connsiteX1" fmla="*/ 164076 w 361849"/>
                  <a:gd name="connsiteY1" fmla="*/ 647700 h 2152650"/>
                  <a:gd name="connsiteX2" fmla="*/ 11676 w 361849"/>
                  <a:gd name="connsiteY2" fmla="*/ 1457325 h 2152650"/>
                  <a:gd name="connsiteX3" fmla="*/ 192651 w 361849"/>
                  <a:gd name="connsiteY3" fmla="*/ 2152650 h 2152650"/>
                  <a:gd name="connsiteX4" fmla="*/ 335526 w 361849"/>
                  <a:gd name="connsiteY4" fmla="*/ 2066925 h 2152650"/>
                  <a:gd name="connsiteX5" fmla="*/ 173601 w 361849"/>
                  <a:gd name="connsiteY5" fmla="*/ 1419225 h 2152650"/>
                  <a:gd name="connsiteX6" fmla="*/ 315618 w 361849"/>
                  <a:gd name="connsiteY6" fmla="*/ 654652 h 2152650"/>
                  <a:gd name="connsiteX7" fmla="*/ 360986 w 361849"/>
                  <a:gd name="connsiteY7" fmla="*/ 216050 h 2152650"/>
                  <a:gd name="connsiteX8" fmla="*/ 287901 w 361849"/>
                  <a:gd name="connsiteY8" fmla="*/ 0 h 2152650"/>
                  <a:gd name="connsiteX9" fmla="*/ 178793 w 361849"/>
                  <a:gd name="connsiteY9" fmla="*/ 2573 h 2152650"/>
                  <a:gd name="connsiteX0" fmla="*/ 178793 w 361849"/>
                  <a:gd name="connsiteY0" fmla="*/ 2573 h 2152650"/>
                  <a:gd name="connsiteX1" fmla="*/ 164076 w 361849"/>
                  <a:gd name="connsiteY1" fmla="*/ 647700 h 2152650"/>
                  <a:gd name="connsiteX2" fmla="*/ 11676 w 361849"/>
                  <a:gd name="connsiteY2" fmla="*/ 1457325 h 2152650"/>
                  <a:gd name="connsiteX3" fmla="*/ 192651 w 361849"/>
                  <a:gd name="connsiteY3" fmla="*/ 2152650 h 2152650"/>
                  <a:gd name="connsiteX4" fmla="*/ 361528 w 361849"/>
                  <a:gd name="connsiteY4" fmla="*/ 2131929 h 2152650"/>
                  <a:gd name="connsiteX5" fmla="*/ 173601 w 361849"/>
                  <a:gd name="connsiteY5" fmla="*/ 1419225 h 2152650"/>
                  <a:gd name="connsiteX6" fmla="*/ 315618 w 361849"/>
                  <a:gd name="connsiteY6" fmla="*/ 654652 h 2152650"/>
                  <a:gd name="connsiteX7" fmla="*/ 360986 w 361849"/>
                  <a:gd name="connsiteY7" fmla="*/ 216050 h 2152650"/>
                  <a:gd name="connsiteX8" fmla="*/ 287901 w 361849"/>
                  <a:gd name="connsiteY8" fmla="*/ 0 h 2152650"/>
                  <a:gd name="connsiteX9" fmla="*/ 178793 w 361849"/>
                  <a:gd name="connsiteY9" fmla="*/ 2573 h 2152650"/>
                  <a:gd name="connsiteX0" fmla="*/ 178793 w 361528"/>
                  <a:gd name="connsiteY0" fmla="*/ 2573 h 2152650"/>
                  <a:gd name="connsiteX1" fmla="*/ 164076 w 361528"/>
                  <a:gd name="connsiteY1" fmla="*/ 647700 h 2152650"/>
                  <a:gd name="connsiteX2" fmla="*/ 11676 w 361528"/>
                  <a:gd name="connsiteY2" fmla="*/ 1457325 h 2152650"/>
                  <a:gd name="connsiteX3" fmla="*/ 192651 w 361528"/>
                  <a:gd name="connsiteY3" fmla="*/ 2152650 h 2152650"/>
                  <a:gd name="connsiteX4" fmla="*/ 361528 w 361528"/>
                  <a:gd name="connsiteY4" fmla="*/ 2131929 h 2152650"/>
                  <a:gd name="connsiteX5" fmla="*/ 173601 w 361528"/>
                  <a:gd name="connsiteY5" fmla="*/ 1419225 h 2152650"/>
                  <a:gd name="connsiteX6" fmla="*/ 315618 w 361528"/>
                  <a:gd name="connsiteY6" fmla="*/ 654652 h 2152650"/>
                  <a:gd name="connsiteX7" fmla="*/ 287901 w 361528"/>
                  <a:gd name="connsiteY7" fmla="*/ 0 h 2152650"/>
                  <a:gd name="connsiteX8" fmla="*/ 178793 w 361528"/>
                  <a:gd name="connsiteY8" fmla="*/ 2573 h 2152650"/>
                  <a:gd name="connsiteX0" fmla="*/ 178793 w 374776"/>
                  <a:gd name="connsiteY0" fmla="*/ 2573 h 2152650"/>
                  <a:gd name="connsiteX1" fmla="*/ 164076 w 374776"/>
                  <a:gd name="connsiteY1" fmla="*/ 647700 h 2152650"/>
                  <a:gd name="connsiteX2" fmla="*/ 11676 w 374776"/>
                  <a:gd name="connsiteY2" fmla="*/ 1457325 h 2152650"/>
                  <a:gd name="connsiteX3" fmla="*/ 192651 w 374776"/>
                  <a:gd name="connsiteY3" fmla="*/ 2152650 h 2152650"/>
                  <a:gd name="connsiteX4" fmla="*/ 361528 w 374776"/>
                  <a:gd name="connsiteY4" fmla="*/ 2131929 h 2152650"/>
                  <a:gd name="connsiteX5" fmla="*/ 173601 w 374776"/>
                  <a:gd name="connsiteY5" fmla="*/ 1419225 h 2152650"/>
                  <a:gd name="connsiteX6" fmla="*/ 315618 w 374776"/>
                  <a:gd name="connsiteY6" fmla="*/ 654652 h 2152650"/>
                  <a:gd name="connsiteX7" fmla="*/ 287901 w 374776"/>
                  <a:gd name="connsiteY7" fmla="*/ 0 h 2152650"/>
                  <a:gd name="connsiteX8" fmla="*/ 178793 w 374776"/>
                  <a:gd name="connsiteY8" fmla="*/ 2573 h 2152650"/>
                  <a:gd name="connsiteX0" fmla="*/ 178793 w 391181"/>
                  <a:gd name="connsiteY0" fmla="*/ 2573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78793 w 391181"/>
                  <a:gd name="connsiteY8" fmla="*/ 2573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50132 w 392855"/>
                  <a:gd name="connsiteY0" fmla="*/ 15574 h 2152650"/>
                  <a:gd name="connsiteX1" fmla="*/ 148416 w 392855"/>
                  <a:gd name="connsiteY1" fmla="*/ 647700 h 2152650"/>
                  <a:gd name="connsiteX2" fmla="*/ 13350 w 392855"/>
                  <a:gd name="connsiteY2" fmla="*/ 1457325 h 2152650"/>
                  <a:gd name="connsiteX3" fmla="*/ 194325 w 392855"/>
                  <a:gd name="connsiteY3" fmla="*/ 2152650 h 2152650"/>
                  <a:gd name="connsiteX4" fmla="*/ 363202 w 392855"/>
                  <a:gd name="connsiteY4" fmla="*/ 2131929 h 2152650"/>
                  <a:gd name="connsiteX5" fmla="*/ 175275 w 392855"/>
                  <a:gd name="connsiteY5" fmla="*/ 1419225 h 2152650"/>
                  <a:gd name="connsiteX6" fmla="*/ 317292 w 392855"/>
                  <a:gd name="connsiteY6" fmla="*/ 654652 h 2152650"/>
                  <a:gd name="connsiteX7" fmla="*/ 289575 w 392855"/>
                  <a:gd name="connsiteY7" fmla="*/ 0 h 2152650"/>
                  <a:gd name="connsiteX8" fmla="*/ 150132 w 392855"/>
                  <a:gd name="connsiteY8" fmla="*/ 15574 h 2152650"/>
                  <a:gd name="connsiteX0" fmla="*/ 132798 w 392855"/>
                  <a:gd name="connsiteY0" fmla="*/ 11240 h 2152650"/>
                  <a:gd name="connsiteX1" fmla="*/ 148416 w 392855"/>
                  <a:gd name="connsiteY1" fmla="*/ 647700 h 2152650"/>
                  <a:gd name="connsiteX2" fmla="*/ 13350 w 392855"/>
                  <a:gd name="connsiteY2" fmla="*/ 1457325 h 2152650"/>
                  <a:gd name="connsiteX3" fmla="*/ 194325 w 392855"/>
                  <a:gd name="connsiteY3" fmla="*/ 2152650 h 2152650"/>
                  <a:gd name="connsiteX4" fmla="*/ 363202 w 392855"/>
                  <a:gd name="connsiteY4" fmla="*/ 2131929 h 2152650"/>
                  <a:gd name="connsiteX5" fmla="*/ 175275 w 392855"/>
                  <a:gd name="connsiteY5" fmla="*/ 1419225 h 2152650"/>
                  <a:gd name="connsiteX6" fmla="*/ 317292 w 392855"/>
                  <a:gd name="connsiteY6" fmla="*/ 654652 h 2152650"/>
                  <a:gd name="connsiteX7" fmla="*/ 289575 w 392855"/>
                  <a:gd name="connsiteY7" fmla="*/ 0 h 2152650"/>
                  <a:gd name="connsiteX8" fmla="*/ 132798 w 392855"/>
                  <a:gd name="connsiteY8" fmla="*/ 11240 h 2152650"/>
                  <a:gd name="connsiteX0" fmla="*/ 115464 w 392855"/>
                  <a:gd name="connsiteY0" fmla="*/ 0 h 2158745"/>
                  <a:gd name="connsiteX1" fmla="*/ 148416 w 392855"/>
                  <a:gd name="connsiteY1" fmla="*/ 653795 h 2158745"/>
                  <a:gd name="connsiteX2" fmla="*/ 13350 w 392855"/>
                  <a:gd name="connsiteY2" fmla="*/ 1463420 h 2158745"/>
                  <a:gd name="connsiteX3" fmla="*/ 194325 w 392855"/>
                  <a:gd name="connsiteY3" fmla="*/ 2158745 h 2158745"/>
                  <a:gd name="connsiteX4" fmla="*/ 363202 w 392855"/>
                  <a:gd name="connsiteY4" fmla="*/ 2138024 h 2158745"/>
                  <a:gd name="connsiteX5" fmla="*/ 175275 w 392855"/>
                  <a:gd name="connsiteY5" fmla="*/ 1425320 h 2158745"/>
                  <a:gd name="connsiteX6" fmla="*/ 317292 w 392855"/>
                  <a:gd name="connsiteY6" fmla="*/ 660747 h 2158745"/>
                  <a:gd name="connsiteX7" fmla="*/ 289575 w 392855"/>
                  <a:gd name="connsiteY7" fmla="*/ 6095 h 2158745"/>
                  <a:gd name="connsiteX8" fmla="*/ 115464 w 392855"/>
                  <a:gd name="connsiteY8" fmla="*/ 0 h 2158745"/>
                  <a:gd name="connsiteX0" fmla="*/ 115464 w 392855"/>
                  <a:gd name="connsiteY0" fmla="*/ 0 h 2158745"/>
                  <a:gd name="connsiteX1" fmla="*/ 148416 w 392855"/>
                  <a:gd name="connsiteY1" fmla="*/ 653795 h 2158745"/>
                  <a:gd name="connsiteX2" fmla="*/ 13350 w 392855"/>
                  <a:gd name="connsiteY2" fmla="*/ 1463420 h 2158745"/>
                  <a:gd name="connsiteX3" fmla="*/ 194325 w 392855"/>
                  <a:gd name="connsiteY3" fmla="*/ 2158745 h 2158745"/>
                  <a:gd name="connsiteX4" fmla="*/ 363202 w 392855"/>
                  <a:gd name="connsiteY4" fmla="*/ 2138024 h 2158745"/>
                  <a:gd name="connsiteX5" fmla="*/ 175275 w 392855"/>
                  <a:gd name="connsiteY5" fmla="*/ 1425320 h 2158745"/>
                  <a:gd name="connsiteX6" fmla="*/ 317292 w 392855"/>
                  <a:gd name="connsiteY6" fmla="*/ 660747 h 2158745"/>
                  <a:gd name="connsiteX7" fmla="*/ 289575 w 392855"/>
                  <a:gd name="connsiteY7" fmla="*/ 6095 h 2158745"/>
                  <a:gd name="connsiteX8" fmla="*/ 115464 w 392855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46589 w 418794"/>
                  <a:gd name="connsiteY0" fmla="*/ 0 h 2158745"/>
                  <a:gd name="connsiteX1" fmla="*/ 179541 w 418794"/>
                  <a:gd name="connsiteY1" fmla="*/ 653795 h 2158745"/>
                  <a:gd name="connsiteX2" fmla="*/ 22807 w 418794"/>
                  <a:gd name="connsiteY2" fmla="*/ 1463420 h 2158745"/>
                  <a:gd name="connsiteX3" fmla="*/ 225450 w 418794"/>
                  <a:gd name="connsiteY3" fmla="*/ 2158745 h 2158745"/>
                  <a:gd name="connsiteX4" fmla="*/ 394327 w 418794"/>
                  <a:gd name="connsiteY4" fmla="*/ 2138024 h 2158745"/>
                  <a:gd name="connsiteX5" fmla="*/ 206400 w 418794"/>
                  <a:gd name="connsiteY5" fmla="*/ 1425320 h 2158745"/>
                  <a:gd name="connsiteX6" fmla="*/ 348417 w 418794"/>
                  <a:gd name="connsiteY6" fmla="*/ 660747 h 2158745"/>
                  <a:gd name="connsiteX7" fmla="*/ 320700 w 418794"/>
                  <a:gd name="connsiteY7" fmla="*/ 6095 h 2158745"/>
                  <a:gd name="connsiteX8" fmla="*/ 146589 w 418794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2139 w 408867"/>
                  <a:gd name="connsiteY5" fmla="*/ 1442655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83472 w 408867"/>
                  <a:gd name="connsiteY5" fmla="*/ 1464323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83472 w 408867"/>
                  <a:gd name="connsiteY5" fmla="*/ 1464323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388246"/>
                  <a:gd name="connsiteY0" fmla="*/ 0 h 2158745"/>
                  <a:gd name="connsiteX1" fmla="*/ 169614 w 388246"/>
                  <a:gd name="connsiteY1" fmla="*/ 653795 h 2158745"/>
                  <a:gd name="connsiteX2" fmla="*/ 12880 w 388246"/>
                  <a:gd name="connsiteY2" fmla="*/ 1463420 h 2158745"/>
                  <a:gd name="connsiteX3" fmla="*/ 215523 w 388246"/>
                  <a:gd name="connsiteY3" fmla="*/ 2158745 h 2158745"/>
                  <a:gd name="connsiteX4" fmla="*/ 384400 w 388246"/>
                  <a:gd name="connsiteY4" fmla="*/ 2138024 h 2158745"/>
                  <a:gd name="connsiteX5" fmla="*/ 183472 w 388246"/>
                  <a:gd name="connsiteY5" fmla="*/ 1464323 h 2158745"/>
                  <a:gd name="connsiteX6" fmla="*/ 338490 w 388246"/>
                  <a:gd name="connsiteY6" fmla="*/ 660747 h 2158745"/>
                  <a:gd name="connsiteX7" fmla="*/ 266867 w 388246"/>
                  <a:gd name="connsiteY7" fmla="*/ 6095 h 2158745"/>
                  <a:gd name="connsiteX8" fmla="*/ 136662 w 388246"/>
                  <a:gd name="connsiteY8" fmla="*/ 0 h 2158745"/>
                  <a:gd name="connsiteX0" fmla="*/ 136662 w 384400"/>
                  <a:gd name="connsiteY0" fmla="*/ 0 h 2158745"/>
                  <a:gd name="connsiteX1" fmla="*/ 169614 w 384400"/>
                  <a:gd name="connsiteY1" fmla="*/ 653795 h 2158745"/>
                  <a:gd name="connsiteX2" fmla="*/ 12880 w 384400"/>
                  <a:gd name="connsiteY2" fmla="*/ 1463420 h 2158745"/>
                  <a:gd name="connsiteX3" fmla="*/ 215523 w 384400"/>
                  <a:gd name="connsiteY3" fmla="*/ 2158745 h 2158745"/>
                  <a:gd name="connsiteX4" fmla="*/ 384400 w 384400"/>
                  <a:gd name="connsiteY4" fmla="*/ 2138024 h 2158745"/>
                  <a:gd name="connsiteX5" fmla="*/ 183472 w 384400"/>
                  <a:gd name="connsiteY5" fmla="*/ 1464323 h 2158745"/>
                  <a:gd name="connsiteX6" fmla="*/ 309219 w 384400"/>
                  <a:gd name="connsiteY6" fmla="*/ 631477 h 2158745"/>
                  <a:gd name="connsiteX7" fmla="*/ 266867 w 384400"/>
                  <a:gd name="connsiteY7" fmla="*/ 6095 h 2158745"/>
                  <a:gd name="connsiteX8" fmla="*/ 136662 w 384400"/>
                  <a:gd name="connsiteY8" fmla="*/ 0 h 2158745"/>
                  <a:gd name="connsiteX0" fmla="*/ 136662 w 384400"/>
                  <a:gd name="connsiteY0" fmla="*/ 0 h 2158745"/>
                  <a:gd name="connsiteX1" fmla="*/ 169614 w 384400"/>
                  <a:gd name="connsiteY1" fmla="*/ 653795 h 2158745"/>
                  <a:gd name="connsiteX2" fmla="*/ 12880 w 384400"/>
                  <a:gd name="connsiteY2" fmla="*/ 1463420 h 2158745"/>
                  <a:gd name="connsiteX3" fmla="*/ 215523 w 384400"/>
                  <a:gd name="connsiteY3" fmla="*/ 2158745 h 2158745"/>
                  <a:gd name="connsiteX4" fmla="*/ 384400 w 384400"/>
                  <a:gd name="connsiteY4" fmla="*/ 2138024 h 2158745"/>
                  <a:gd name="connsiteX5" fmla="*/ 139567 w 384400"/>
                  <a:gd name="connsiteY5" fmla="*/ 1464322 h 2158745"/>
                  <a:gd name="connsiteX6" fmla="*/ 309219 w 384400"/>
                  <a:gd name="connsiteY6" fmla="*/ 631477 h 2158745"/>
                  <a:gd name="connsiteX7" fmla="*/ 266867 w 384400"/>
                  <a:gd name="connsiteY7" fmla="*/ 6095 h 2158745"/>
                  <a:gd name="connsiteX8" fmla="*/ 136662 w 384400"/>
                  <a:gd name="connsiteY8" fmla="*/ 0 h 2158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4400" h="2158745">
                    <a:moveTo>
                      <a:pt x="136662" y="0"/>
                    </a:moveTo>
                    <a:cubicBezTo>
                      <a:pt x="357106" y="423057"/>
                      <a:pt x="226524" y="447420"/>
                      <a:pt x="169614" y="653795"/>
                    </a:cubicBezTo>
                    <a:cubicBezTo>
                      <a:pt x="62476" y="928004"/>
                      <a:pt x="-35995" y="1228214"/>
                      <a:pt x="12880" y="1463420"/>
                    </a:cubicBezTo>
                    <a:cubicBezTo>
                      <a:pt x="90539" y="1695195"/>
                      <a:pt x="124862" y="1909635"/>
                      <a:pt x="215523" y="2158745"/>
                    </a:cubicBezTo>
                    <a:lnTo>
                      <a:pt x="384400" y="2138024"/>
                    </a:lnTo>
                    <a:cubicBezTo>
                      <a:pt x="291422" y="1891788"/>
                      <a:pt x="202209" y="1701890"/>
                      <a:pt x="139567" y="1464322"/>
                    </a:cubicBezTo>
                    <a:cubicBezTo>
                      <a:pt x="80011" y="1200797"/>
                      <a:pt x="191096" y="899335"/>
                      <a:pt x="309219" y="631477"/>
                    </a:cubicBezTo>
                    <a:cubicBezTo>
                      <a:pt x="380273" y="429608"/>
                      <a:pt x="419680" y="335791"/>
                      <a:pt x="266867" y="6095"/>
                    </a:cubicBezTo>
                    <a:cubicBezTo>
                      <a:pt x="208830" y="4063"/>
                      <a:pt x="194699" y="2032"/>
                      <a:pt x="13666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7" name="Freeform 13">
                <a:extLst>
                  <a:ext uri="{FF2B5EF4-FFF2-40B4-BE49-F238E27FC236}">
                    <a16:creationId xmlns:a16="http://schemas.microsoft.com/office/drawing/2014/main" id="{DADA0895-B7C9-4FA3-9F53-E531A71427B8}"/>
                  </a:ext>
                </a:extLst>
              </p:cNvPr>
              <p:cNvSpPr/>
              <p:nvPr/>
            </p:nvSpPr>
            <p:spPr>
              <a:xfrm rot="4407011">
                <a:off x="8237652" y="4255565"/>
                <a:ext cx="202973" cy="571635"/>
              </a:xfrm>
              <a:custGeom>
                <a:avLst/>
                <a:gdLst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52234 w 552481"/>
                  <a:gd name="connsiteY21" fmla="*/ 1420947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32877 w 552481"/>
                  <a:gd name="connsiteY3" fmla="*/ 241409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534221 w 580141"/>
                  <a:gd name="connsiteY14" fmla="*/ 1044490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7405 w 580141"/>
                  <a:gd name="connsiteY20" fmla="*/ 1402284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11048 w 580141"/>
                  <a:gd name="connsiteY5" fmla="*/ 431982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11048 w 582162"/>
                  <a:gd name="connsiteY4" fmla="*/ 431271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26021 w 582162"/>
                  <a:gd name="connsiteY4" fmla="*/ 441538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82162" h="1639548">
                    <a:moveTo>
                      <a:pt x="550099" y="54028"/>
                    </a:moveTo>
                    <a:cubicBezTo>
                      <a:pt x="624739" y="-134938"/>
                      <a:pt x="547056" y="229933"/>
                      <a:pt x="536842" y="262190"/>
                    </a:cubicBezTo>
                    <a:cubicBezTo>
                      <a:pt x="526628" y="294447"/>
                      <a:pt x="489477" y="242030"/>
                      <a:pt x="488816" y="247571"/>
                    </a:cubicBezTo>
                    <a:lnTo>
                      <a:pt x="532877" y="295437"/>
                    </a:lnTo>
                    <a:cubicBezTo>
                      <a:pt x="532967" y="355079"/>
                      <a:pt x="525931" y="381896"/>
                      <a:pt x="526021" y="441538"/>
                    </a:cubicBezTo>
                    <a:lnTo>
                      <a:pt x="440807" y="401237"/>
                    </a:lnTo>
                    <a:lnTo>
                      <a:pt x="518260" y="473456"/>
                    </a:lnTo>
                    <a:lnTo>
                      <a:pt x="498587" y="637602"/>
                    </a:lnTo>
                    <a:lnTo>
                      <a:pt x="372197" y="546012"/>
                    </a:lnTo>
                    <a:lnTo>
                      <a:pt x="498617" y="657667"/>
                    </a:lnTo>
                    <a:cubicBezTo>
                      <a:pt x="498709" y="718576"/>
                      <a:pt x="483958" y="759148"/>
                      <a:pt x="484050" y="820057"/>
                    </a:cubicBezTo>
                    <a:lnTo>
                      <a:pt x="270832" y="673231"/>
                    </a:lnTo>
                    <a:lnTo>
                      <a:pt x="478917" y="852083"/>
                    </a:lnTo>
                    <a:lnTo>
                      <a:pt x="469294" y="1002645"/>
                    </a:lnTo>
                    <a:lnTo>
                      <a:pt x="184579" y="795959"/>
                    </a:lnTo>
                    <a:lnTo>
                      <a:pt x="466579" y="1042397"/>
                    </a:lnTo>
                    <a:lnTo>
                      <a:pt x="459783" y="1179874"/>
                    </a:lnTo>
                    <a:lnTo>
                      <a:pt x="119129" y="943486"/>
                    </a:lnTo>
                    <a:lnTo>
                      <a:pt x="467006" y="1228896"/>
                    </a:lnTo>
                    <a:cubicBezTo>
                      <a:pt x="467092" y="1286367"/>
                      <a:pt x="479997" y="1326381"/>
                      <a:pt x="480083" y="1383852"/>
                    </a:cubicBezTo>
                    <a:lnTo>
                      <a:pt x="184579" y="1186679"/>
                    </a:lnTo>
                    <a:lnTo>
                      <a:pt x="480050" y="1411085"/>
                    </a:lnTo>
                    <a:cubicBezTo>
                      <a:pt x="480132" y="1465879"/>
                      <a:pt x="497607" y="1538525"/>
                      <a:pt x="552481" y="1639356"/>
                    </a:cubicBezTo>
                    <a:cubicBezTo>
                      <a:pt x="331520" y="1644295"/>
                      <a:pt x="189138" y="1553987"/>
                      <a:pt x="103908" y="1411291"/>
                    </a:cubicBezTo>
                    <a:cubicBezTo>
                      <a:pt x="-144138" y="987527"/>
                      <a:pt x="70524" y="647047"/>
                      <a:pt x="550099" y="54028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8" name="Freeform 19">
                <a:extLst>
                  <a:ext uri="{FF2B5EF4-FFF2-40B4-BE49-F238E27FC236}">
                    <a16:creationId xmlns:a16="http://schemas.microsoft.com/office/drawing/2014/main" id="{D1EBD295-F88E-452C-A0B8-202541E103A7}"/>
                  </a:ext>
                </a:extLst>
              </p:cNvPr>
              <p:cNvSpPr/>
              <p:nvPr/>
            </p:nvSpPr>
            <p:spPr>
              <a:xfrm rot="3762166">
                <a:off x="8242421" y="4782780"/>
                <a:ext cx="225169" cy="634145"/>
              </a:xfrm>
              <a:custGeom>
                <a:avLst/>
                <a:gdLst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52234 w 552481"/>
                  <a:gd name="connsiteY21" fmla="*/ 1420947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32877 w 552481"/>
                  <a:gd name="connsiteY3" fmla="*/ 241409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534221 w 580141"/>
                  <a:gd name="connsiteY14" fmla="*/ 1044490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7405 w 580141"/>
                  <a:gd name="connsiteY20" fmla="*/ 1402284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11048 w 580141"/>
                  <a:gd name="connsiteY5" fmla="*/ 431982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11048 w 582162"/>
                  <a:gd name="connsiteY4" fmla="*/ 431271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26021 w 582162"/>
                  <a:gd name="connsiteY4" fmla="*/ 441538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82162" h="1639548">
                    <a:moveTo>
                      <a:pt x="550099" y="54028"/>
                    </a:moveTo>
                    <a:cubicBezTo>
                      <a:pt x="624739" y="-134938"/>
                      <a:pt x="547056" y="229933"/>
                      <a:pt x="536842" y="262190"/>
                    </a:cubicBezTo>
                    <a:cubicBezTo>
                      <a:pt x="526628" y="294447"/>
                      <a:pt x="489477" y="242030"/>
                      <a:pt x="488816" y="247571"/>
                    </a:cubicBezTo>
                    <a:lnTo>
                      <a:pt x="532877" y="295437"/>
                    </a:lnTo>
                    <a:cubicBezTo>
                      <a:pt x="532967" y="355079"/>
                      <a:pt x="525931" y="381896"/>
                      <a:pt x="526021" y="441538"/>
                    </a:cubicBezTo>
                    <a:lnTo>
                      <a:pt x="440807" y="401237"/>
                    </a:lnTo>
                    <a:lnTo>
                      <a:pt x="518260" y="473456"/>
                    </a:lnTo>
                    <a:lnTo>
                      <a:pt x="498587" y="637602"/>
                    </a:lnTo>
                    <a:lnTo>
                      <a:pt x="372197" y="546012"/>
                    </a:lnTo>
                    <a:lnTo>
                      <a:pt x="498617" y="657667"/>
                    </a:lnTo>
                    <a:cubicBezTo>
                      <a:pt x="498709" y="718576"/>
                      <a:pt x="483958" y="759148"/>
                      <a:pt x="484050" y="820057"/>
                    </a:cubicBezTo>
                    <a:lnTo>
                      <a:pt x="270832" y="673231"/>
                    </a:lnTo>
                    <a:lnTo>
                      <a:pt x="478917" y="852083"/>
                    </a:lnTo>
                    <a:lnTo>
                      <a:pt x="469294" y="1002645"/>
                    </a:lnTo>
                    <a:lnTo>
                      <a:pt x="184579" y="795959"/>
                    </a:lnTo>
                    <a:lnTo>
                      <a:pt x="466579" y="1042397"/>
                    </a:lnTo>
                    <a:lnTo>
                      <a:pt x="459783" y="1179874"/>
                    </a:lnTo>
                    <a:lnTo>
                      <a:pt x="119129" y="943486"/>
                    </a:lnTo>
                    <a:lnTo>
                      <a:pt x="467006" y="1228896"/>
                    </a:lnTo>
                    <a:cubicBezTo>
                      <a:pt x="467092" y="1286367"/>
                      <a:pt x="479997" y="1326381"/>
                      <a:pt x="480083" y="1383852"/>
                    </a:cubicBezTo>
                    <a:lnTo>
                      <a:pt x="184579" y="1186679"/>
                    </a:lnTo>
                    <a:lnTo>
                      <a:pt x="480050" y="1411085"/>
                    </a:lnTo>
                    <a:cubicBezTo>
                      <a:pt x="480132" y="1465879"/>
                      <a:pt x="497607" y="1538525"/>
                      <a:pt x="552481" y="1639356"/>
                    </a:cubicBezTo>
                    <a:cubicBezTo>
                      <a:pt x="331520" y="1644295"/>
                      <a:pt x="189138" y="1553987"/>
                      <a:pt x="103908" y="1411291"/>
                    </a:cubicBezTo>
                    <a:cubicBezTo>
                      <a:pt x="-144138" y="987527"/>
                      <a:pt x="70524" y="647047"/>
                      <a:pt x="550099" y="5402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 dirty="0"/>
              </a:p>
            </p:txBody>
          </p:sp>
          <p:sp>
            <p:nvSpPr>
              <p:cNvPr id="9" name="Freeform 20">
                <a:extLst>
                  <a:ext uri="{FF2B5EF4-FFF2-40B4-BE49-F238E27FC236}">
                    <a16:creationId xmlns:a16="http://schemas.microsoft.com/office/drawing/2014/main" id="{3051EF43-441C-4797-BD5D-2BF6AB78C952}"/>
                  </a:ext>
                </a:extLst>
              </p:cNvPr>
              <p:cNvSpPr/>
              <p:nvPr/>
            </p:nvSpPr>
            <p:spPr>
              <a:xfrm rot="6040617" flipV="1">
                <a:off x="7530207" y="4416473"/>
                <a:ext cx="241225" cy="679365"/>
              </a:xfrm>
              <a:custGeom>
                <a:avLst/>
                <a:gdLst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52234 w 552481"/>
                  <a:gd name="connsiteY21" fmla="*/ 1420947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52201 w 552481"/>
                  <a:gd name="connsiteY19" fmla="*/ 1398749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51942 w 552481"/>
                  <a:gd name="connsiteY18" fmla="*/ 1226335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51910 w 552481"/>
                  <a:gd name="connsiteY16" fmla="*/ 1205103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51646 w 552481"/>
                  <a:gd name="connsiteY15" fmla="*/ 1029766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51613 w 552481"/>
                  <a:gd name="connsiteY13" fmla="*/ 1007603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51364 w 552481"/>
                  <a:gd name="connsiteY12" fmla="*/ 841805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51331 w 552481"/>
                  <a:gd name="connsiteY10" fmla="*/ 81978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51056 w 552481"/>
                  <a:gd name="connsiteY9" fmla="*/ 637056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51026 w 552481"/>
                  <a:gd name="connsiteY7" fmla="*/ 616991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50756 w 552481"/>
                  <a:gd name="connsiteY6" fmla="*/ 437477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50735 w 552481"/>
                  <a:gd name="connsiteY4" fmla="*/ 423083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50466 w 552481"/>
                  <a:gd name="connsiteY3" fmla="*/ 244157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52481"/>
                  <a:gd name="connsiteY0" fmla="*/ 0 h 1585520"/>
                  <a:gd name="connsiteX1" fmla="*/ 550454 w 552481"/>
                  <a:gd name="connsiteY1" fmla="*/ 236086 h 1585520"/>
                  <a:gd name="connsiteX2" fmla="*/ 488816 w 552481"/>
                  <a:gd name="connsiteY2" fmla="*/ 193543 h 1585520"/>
                  <a:gd name="connsiteX3" fmla="*/ 532877 w 552481"/>
                  <a:gd name="connsiteY3" fmla="*/ 241409 h 1585520"/>
                  <a:gd name="connsiteX4" fmla="*/ 528440 w 552481"/>
                  <a:gd name="connsiteY4" fmla="*/ 395095 h 1585520"/>
                  <a:gd name="connsiteX5" fmla="*/ 440807 w 552481"/>
                  <a:gd name="connsiteY5" fmla="*/ 347209 h 1585520"/>
                  <a:gd name="connsiteX6" fmla="*/ 530748 w 552481"/>
                  <a:gd name="connsiteY6" fmla="*/ 427144 h 1585520"/>
                  <a:gd name="connsiteX7" fmla="*/ 523630 w 552481"/>
                  <a:gd name="connsiteY7" fmla="*/ 593972 h 1585520"/>
                  <a:gd name="connsiteX8" fmla="*/ 372197 w 552481"/>
                  <a:gd name="connsiteY8" fmla="*/ 491984 h 1585520"/>
                  <a:gd name="connsiteX9" fmla="*/ 521176 w 552481"/>
                  <a:gd name="connsiteY9" fmla="*/ 611487 h 1585520"/>
                  <a:gd name="connsiteX10" fmla="*/ 508896 w 552481"/>
                  <a:gd name="connsiteY10" fmla="*/ 791532 h 1585520"/>
                  <a:gd name="connsiteX11" fmla="*/ 270832 w 552481"/>
                  <a:gd name="connsiteY11" fmla="*/ 619203 h 1585520"/>
                  <a:gd name="connsiteX12" fmla="*/ 501344 w 552481"/>
                  <a:gd name="connsiteY12" fmla="*/ 815973 h 1585520"/>
                  <a:gd name="connsiteX13" fmla="*/ 534221 w 552481"/>
                  <a:gd name="connsiteY13" fmla="*/ 989751 h 1585520"/>
                  <a:gd name="connsiteX14" fmla="*/ 184579 w 552481"/>
                  <a:gd name="connsiteY14" fmla="*/ 741931 h 1585520"/>
                  <a:gd name="connsiteX15" fmla="*/ 521700 w 552481"/>
                  <a:gd name="connsiteY15" fmla="*/ 1009232 h 1585520"/>
                  <a:gd name="connsiteX16" fmla="*/ 507056 w 552481"/>
                  <a:gd name="connsiteY16" fmla="*/ 1169267 h 1585520"/>
                  <a:gd name="connsiteX17" fmla="*/ 119129 w 552481"/>
                  <a:gd name="connsiteY17" fmla="*/ 889458 h 1585520"/>
                  <a:gd name="connsiteX18" fmla="*/ 504472 w 552481"/>
                  <a:gd name="connsiteY18" fmla="*/ 1198018 h 1585520"/>
                  <a:gd name="connsiteX19" fmla="*/ 519836 w 552481"/>
                  <a:gd name="connsiteY19" fmla="*/ 1370630 h 1585520"/>
                  <a:gd name="connsiteX20" fmla="*/ 184579 w 552481"/>
                  <a:gd name="connsiteY20" fmla="*/ 1132651 h 1585520"/>
                  <a:gd name="connsiteX21" fmla="*/ 509865 w 552481"/>
                  <a:gd name="connsiteY21" fmla="*/ 1387661 h 1585520"/>
                  <a:gd name="connsiteX22" fmla="*/ 552481 w 552481"/>
                  <a:gd name="connsiteY22" fmla="*/ 1585328 h 1585520"/>
                  <a:gd name="connsiteX23" fmla="*/ 103908 w 552481"/>
                  <a:gd name="connsiteY23" fmla="*/ 1357263 h 1585520"/>
                  <a:gd name="connsiteX24" fmla="*/ 550099 w 552481"/>
                  <a:gd name="connsiteY24" fmla="*/ 0 h 1585520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534221 w 580141"/>
                  <a:gd name="connsiteY14" fmla="*/ 1044490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521700 w 580141"/>
                  <a:gd name="connsiteY16" fmla="*/ 1063971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507056 w 580141"/>
                  <a:gd name="connsiteY17" fmla="*/ 1224006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504472 w 580141"/>
                  <a:gd name="connsiteY19" fmla="*/ 125275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509865 w 580141"/>
                  <a:gd name="connsiteY22" fmla="*/ 1442400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519836 w 580141"/>
                  <a:gd name="connsiteY20" fmla="*/ 1425369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7405 w 580141"/>
                  <a:gd name="connsiteY20" fmla="*/ 1402284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521176 w 580141"/>
                  <a:gd name="connsiteY10" fmla="*/ 666226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523630 w 580141"/>
                  <a:gd name="connsiteY8" fmla="*/ 648711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30748 w 580141"/>
                  <a:gd name="connsiteY7" fmla="*/ 481883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508896 w 580141"/>
                  <a:gd name="connsiteY11" fmla="*/ 846271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501344 w 580141"/>
                  <a:gd name="connsiteY13" fmla="*/ 870712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74625 w 580141"/>
                  <a:gd name="connsiteY17" fmla="*/ 1200922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79002 w 580141"/>
                  <a:gd name="connsiteY16" fmla="*/ 1055860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84201 w 580141"/>
                  <a:gd name="connsiteY14" fmla="*/ 1018658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28440 w 580141"/>
                  <a:gd name="connsiteY5" fmla="*/ 449834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0141"/>
                  <a:gd name="connsiteY0" fmla="*/ 54739 h 1640259"/>
                  <a:gd name="connsiteX1" fmla="*/ 536842 w 580141"/>
                  <a:gd name="connsiteY1" fmla="*/ 262901 h 1640259"/>
                  <a:gd name="connsiteX2" fmla="*/ 550454 w 580141"/>
                  <a:gd name="connsiteY2" fmla="*/ 290825 h 1640259"/>
                  <a:gd name="connsiteX3" fmla="*/ 488816 w 580141"/>
                  <a:gd name="connsiteY3" fmla="*/ 248282 h 1640259"/>
                  <a:gd name="connsiteX4" fmla="*/ 532877 w 580141"/>
                  <a:gd name="connsiteY4" fmla="*/ 296148 h 1640259"/>
                  <a:gd name="connsiteX5" fmla="*/ 511048 w 580141"/>
                  <a:gd name="connsiteY5" fmla="*/ 431982 h 1640259"/>
                  <a:gd name="connsiteX6" fmla="*/ 440807 w 580141"/>
                  <a:gd name="connsiteY6" fmla="*/ 401948 h 1640259"/>
                  <a:gd name="connsiteX7" fmla="*/ 518260 w 580141"/>
                  <a:gd name="connsiteY7" fmla="*/ 474167 h 1640259"/>
                  <a:gd name="connsiteX8" fmla="*/ 498587 w 580141"/>
                  <a:gd name="connsiteY8" fmla="*/ 638313 h 1640259"/>
                  <a:gd name="connsiteX9" fmla="*/ 372197 w 580141"/>
                  <a:gd name="connsiteY9" fmla="*/ 546723 h 1640259"/>
                  <a:gd name="connsiteX10" fmla="*/ 498617 w 580141"/>
                  <a:gd name="connsiteY10" fmla="*/ 658378 h 1640259"/>
                  <a:gd name="connsiteX11" fmla="*/ 484050 w 580141"/>
                  <a:gd name="connsiteY11" fmla="*/ 820768 h 1640259"/>
                  <a:gd name="connsiteX12" fmla="*/ 270832 w 580141"/>
                  <a:gd name="connsiteY12" fmla="*/ 673942 h 1640259"/>
                  <a:gd name="connsiteX13" fmla="*/ 478917 w 580141"/>
                  <a:gd name="connsiteY13" fmla="*/ 852794 h 1640259"/>
                  <a:gd name="connsiteX14" fmla="*/ 469294 w 580141"/>
                  <a:gd name="connsiteY14" fmla="*/ 1003356 h 1640259"/>
                  <a:gd name="connsiteX15" fmla="*/ 184579 w 580141"/>
                  <a:gd name="connsiteY15" fmla="*/ 796670 h 1640259"/>
                  <a:gd name="connsiteX16" fmla="*/ 466579 w 580141"/>
                  <a:gd name="connsiteY16" fmla="*/ 1043108 h 1640259"/>
                  <a:gd name="connsiteX17" fmla="*/ 459783 w 580141"/>
                  <a:gd name="connsiteY17" fmla="*/ 1180585 h 1640259"/>
                  <a:gd name="connsiteX18" fmla="*/ 119129 w 580141"/>
                  <a:gd name="connsiteY18" fmla="*/ 944197 h 1640259"/>
                  <a:gd name="connsiteX19" fmla="*/ 467006 w 580141"/>
                  <a:gd name="connsiteY19" fmla="*/ 1229607 h 1640259"/>
                  <a:gd name="connsiteX20" fmla="*/ 480083 w 580141"/>
                  <a:gd name="connsiteY20" fmla="*/ 1384563 h 1640259"/>
                  <a:gd name="connsiteX21" fmla="*/ 184579 w 580141"/>
                  <a:gd name="connsiteY21" fmla="*/ 1187390 h 1640259"/>
                  <a:gd name="connsiteX22" fmla="*/ 480050 w 580141"/>
                  <a:gd name="connsiteY22" fmla="*/ 1411796 h 1640259"/>
                  <a:gd name="connsiteX23" fmla="*/ 552481 w 580141"/>
                  <a:gd name="connsiteY23" fmla="*/ 1640067 h 1640259"/>
                  <a:gd name="connsiteX24" fmla="*/ 103908 w 580141"/>
                  <a:gd name="connsiteY24" fmla="*/ 1412002 h 1640259"/>
                  <a:gd name="connsiteX25" fmla="*/ 550099 w 580141"/>
                  <a:gd name="connsiteY25" fmla="*/ 54739 h 1640259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11048 w 582162"/>
                  <a:gd name="connsiteY4" fmla="*/ 431271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  <a:gd name="connsiteX0" fmla="*/ 550099 w 582162"/>
                  <a:gd name="connsiteY0" fmla="*/ 54028 h 1639548"/>
                  <a:gd name="connsiteX1" fmla="*/ 536842 w 582162"/>
                  <a:gd name="connsiteY1" fmla="*/ 262190 h 1639548"/>
                  <a:gd name="connsiteX2" fmla="*/ 488816 w 582162"/>
                  <a:gd name="connsiteY2" fmla="*/ 247571 h 1639548"/>
                  <a:gd name="connsiteX3" fmla="*/ 532877 w 582162"/>
                  <a:gd name="connsiteY3" fmla="*/ 295437 h 1639548"/>
                  <a:gd name="connsiteX4" fmla="*/ 526021 w 582162"/>
                  <a:gd name="connsiteY4" fmla="*/ 441538 h 1639548"/>
                  <a:gd name="connsiteX5" fmla="*/ 440807 w 582162"/>
                  <a:gd name="connsiteY5" fmla="*/ 401237 h 1639548"/>
                  <a:gd name="connsiteX6" fmla="*/ 518260 w 582162"/>
                  <a:gd name="connsiteY6" fmla="*/ 473456 h 1639548"/>
                  <a:gd name="connsiteX7" fmla="*/ 498587 w 582162"/>
                  <a:gd name="connsiteY7" fmla="*/ 637602 h 1639548"/>
                  <a:gd name="connsiteX8" fmla="*/ 372197 w 582162"/>
                  <a:gd name="connsiteY8" fmla="*/ 546012 h 1639548"/>
                  <a:gd name="connsiteX9" fmla="*/ 498617 w 582162"/>
                  <a:gd name="connsiteY9" fmla="*/ 657667 h 1639548"/>
                  <a:gd name="connsiteX10" fmla="*/ 484050 w 582162"/>
                  <a:gd name="connsiteY10" fmla="*/ 820057 h 1639548"/>
                  <a:gd name="connsiteX11" fmla="*/ 270832 w 582162"/>
                  <a:gd name="connsiteY11" fmla="*/ 673231 h 1639548"/>
                  <a:gd name="connsiteX12" fmla="*/ 478917 w 582162"/>
                  <a:gd name="connsiteY12" fmla="*/ 852083 h 1639548"/>
                  <a:gd name="connsiteX13" fmla="*/ 469294 w 582162"/>
                  <a:gd name="connsiteY13" fmla="*/ 1002645 h 1639548"/>
                  <a:gd name="connsiteX14" fmla="*/ 184579 w 582162"/>
                  <a:gd name="connsiteY14" fmla="*/ 795959 h 1639548"/>
                  <a:gd name="connsiteX15" fmla="*/ 466579 w 582162"/>
                  <a:gd name="connsiteY15" fmla="*/ 1042397 h 1639548"/>
                  <a:gd name="connsiteX16" fmla="*/ 459783 w 582162"/>
                  <a:gd name="connsiteY16" fmla="*/ 1179874 h 1639548"/>
                  <a:gd name="connsiteX17" fmla="*/ 119129 w 582162"/>
                  <a:gd name="connsiteY17" fmla="*/ 943486 h 1639548"/>
                  <a:gd name="connsiteX18" fmla="*/ 467006 w 582162"/>
                  <a:gd name="connsiteY18" fmla="*/ 1228896 h 1639548"/>
                  <a:gd name="connsiteX19" fmla="*/ 480083 w 582162"/>
                  <a:gd name="connsiteY19" fmla="*/ 1383852 h 1639548"/>
                  <a:gd name="connsiteX20" fmla="*/ 184579 w 582162"/>
                  <a:gd name="connsiteY20" fmla="*/ 1186679 h 1639548"/>
                  <a:gd name="connsiteX21" fmla="*/ 480050 w 582162"/>
                  <a:gd name="connsiteY21" fmla="*/ 1411085 h 1639548"/>
                  <a:gd name="connsiteX22" fmla="*/ 552481 w 582162"/>
                  <a:gd name="connsiteY22" fmla="*/ 1639356 h 1639548"/>
                  <a:gd name="connsiteX23" fmla="*/ 103908 w 582162"/>
                  <a:gd name="connsiteY23" fmla="*/ 1411291 h 1639548"/>
                  <a:gd name="connsiteX24" fmla="*/ 550099 w 582162"/>
                  <a:gd name="connsiteY24" fmla="*/ 54028 h 1639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582162" h="1639548">
                    <a:moveTo>
                      <a:pt x="550099" y="54028"/>
                    </a:moveTo>
                    <a:cubicBezTo>
                      <a:pt x="624739" y="-134938"/>
                      <a:pt x="547056" y="229933"/>
                      <a:pt x="536842" y="262190"/>
                    </a:cubicBezTo>
                    <a:cubicBezTo>
                      <a:pt x="526628" y="294447"/>
                      <a:pt x="489477" y="242030"/>
                      <a:pt x="488816" y="247571"/>
                    </a:cubicBezTo>
                    <a:lnTo>
                      <a:pt x="532877" y="295437"/>
                    </a:lnTo>
                    <a:cubicBezTo>
                      <a:pt x="532967" y="355079"/>
                      <a:pt x="525931" y="381896"/>
                      <a:pt x="526021" y="441538"/>
                    </a:cubicBezTo>
                    <a:lnTo>
                      <a:pt x="440807" y="401237"/>
                    </a:lnTo>
                    <a:lnTo>
                      <a:pt x="518260" y="473456"/>
                    </a:lnTo>
                    <a:lnTo>
                      <a:pt x="498587" y="637602"/>
                    </a:lnTo>
                    <a:lnTo>
                      <a:pt x="372197" y="546012"/>
                    </a:lnTo>
                    <a:lnTo>
                      <a:pt x="498617" y="657667"/>
                    </a:lnTo>
                    <a:cubicBezTo>
                      <a:pt x="498709" y="718576"/>
                      <a:pt x="483958" y="759148"/>
                      <a:pt x="484050" y="820057"/>
                    </a:cubicBezTo>
                    <a:lnTo>
                      <a:pt x="270832" y="673231"/>
                    </a:lnTo>
                    <a:lnTo>
                      <a:pt x="478917" y="852083"/>
                    </a:lnTo>
                    <a:lnTo>
                      <a:pt x="469294" y="1002645"/>
                    </a:lnTo>
                    <a:lnTo>
                      <a:pt x="184579" y="795959"/>
                    </a:lnTo>
                    <a:lnTo>
                      <a:pt x="466579" y="1042397"/>
                    </a:lnTo>
                    <a:lnTo>
                      <a:pt x="459783" y="1179874"/>
                    </a:lnTo>
                    <a:lnTo>
                      <a:pt x="119129" y="943486"/>
                    </a:lnTo>
                    <a:lnTo>
                      <a:pt x="467006" y="1228896"/>
                    </a:lnTo>
                    <a:cubicBezTo>
                      <a:pt x="467092" y="1286367"/>
                      <a:pt x="479997" y="1326381"/>
                      <a:pt x="480083" y="1383852"/>
                    </a:cubicBezTo>
                    <a:lnTo>
                      <a:pt x="184579" y="1186679"/>
                    </a:lnTo>
                    <a:lnTo>
                      <a:pt x="480050" y="1411085"/>
                    </a:lnTo>
                    <a:cubicBezTo>
                      <a:pt x="480132" y="1465879"/>
                      <a:pt x="497607" y="1538525"/>
                      <a:pt x="552481" y="1639356"/>
                    </a:cubicBezTo>
                    <a:cubicBezTo>
                      <a:pt x="331520" y="1644295"/>
                      <a:pt x="189138" y="1553987"/>
                      <a:pt x="103908" y="1411291"/>
                    </a:cubicBezTo>
                    <a:cubicBezTo>
                      <a:pt x="-144138" y="987527"/>
                      <a:pt x="70524" y="647047"/>
                      <a:pt x="550099" y="5402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grpSp>
            <p:nvGrpSpPr>
              <p:cNvPr id="10" name="Group 15">
                <a:extLst>
                  <a:ext uri="{FF2B5EF4-FFF2-40B4-BE49-F238E27FC236}">
                    <a16:creationId xmlns:a16="http://schemas.microsoft.com/office/drawing/2014/main" id="{03DBA016-799B-41E5-8EBB-72EA92DDEE30}"/>
                  </a:ext>
                </a:extLst>
              </p:cNvPr>
              <p:cNvGrpSpPr/>
              <p:nvPr/>
            </p:nvGrpSpPr>
            <p:grpSpPr>
              <a:xfrm rot="18284720">
                <a:off x="7684494" y="4027143"/>
                <a:ext cx="352096" cy="507412"/>
                <a:chOff x="967240" y="3289369"/>
                <a:chExt cx="1100200" cy="1585520"/>
              </a:xfrm>
            </p:grpSpPr>
            <p:sp>
              <p:nvSpPr>
                <p:cNvPr id="11" name="Freeform 16">
                  <a:extLst>
                    <a:ext uri="{FF2B5EF4-FFF2-40B4-BE49-F238E27FC236}">
                      <a16:creationId xmlns:a16="http://schemas.microsoft.com/office/drawing/2014/main" id="{2FE8DD2E-E6A6-4652-A891-96B274DDB803}"/>
                    </a:ext>
                  </a:extLst>
                </p:cNvPr>
                <p:cNvSpPr/>
                <p:nvPr/>
              </p:nvSpPr>
              <p:spPr>
                <a:xfrm>
                  <a:off x="967240" y="3289369"/>
                  <a:ext cx="552481" cy="158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2481" h="1585520">
                      <a:moveTo>
                        <a:pt x="550099" y="0"/>
                      </a:moveTo>
                      <a:lnTo>
                        <a:pt x="550454" y="236086"/>
                      </a:lnTo>
                      <a:lnTo>
                        <a:pt x="488816" y="193543"/>
                      </a:lnTo>
                      <a:lnTo>
                        <a:pt x="550466" y="244157"/>
                      </a:lnTo>
                      <a:lnTo>
                        <a:pt x="550735" y="423083"/>
                      </a:lnTo>
                      <a:lnTo>
                        <a:pt x="440807" y="347209"/>
                      </a:lnTo>
                      <a:lnTo>
                        <a:pt x="550756" y="437477"/>
                      </a:lnTo>
                      <a:lnTo>
                        <a:pt x="551026" y="616991"/>
                      </a:lnTo>
                      <a:lnTo>
                        <a:pt x="372197" y="491984"/>
                      </a:lnTo>
                      <a:lnTo>
                        <a:pt x="551056" y="637056"/>
                      </a:lnTo>
                      <a:lnTo>
                        <a:pt x="551331" y="819782"/>
                      </a:lnTo>
                      <a:lnTo>
                        <a:pt x="270832" y="619203"/>
                      </a:lnTo>
                      <a:lnTo>
                        <a:pt x="551364" y="841805"/>
                      </a:lnTo>
                      <a:lnTo>
                        <a:pt x="551613" y="1007603"/>
                      </a:lnTo>
                      <a:lnTo>
                        <a:pt x="184579" y="741931"/>
                      </a:lnTo>
                      <a:lnTo>
                        <a:pt x="551646" y="1029766"/>
                      </a:lnTo>
                      <a:lnTo>
                        <a:pt x="551910" y="1205103"/>
                      </a:lnTo>
                      <a:lnTo>
                        <a:pt x="119129" y="889458"/>
                      </a:lnTo>
                      <a:lnTo>
                        <a:pt x="551942" y="1226335"/>
                      </a:lnTo>
                      <a:lnTo>
                        <a:pt x="552201" y="1398749"/>
                      </a:lnTo>
                      <a:lnTo>
                        <a:pt x="184579" y="1132651"/>
                      </a:lnTo>
                      <a:lnTo>
                        <a:pt x="552234" y="1420947"/>
                      </a:lnTo>
                      <a:lnTo>
                        <a:pt x="552481" y="1585328"/>
                      </a:lnTo>
                      <a:cubicBezTo>
                        <a:pt x="331520" y="1590267"/>
                        <a:pt x="189138" y="1499959"/>
                        <a:pt x="103908" y="1357263"/>
                      </a:cubicBezTo>
                      <a:cubicBezTo>
                        <a:pt x="-144138" y="933499"/>
                        <a:pt x="70524" y="593019"/>
                        <a:pt x="550099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 dirty="0"/>
                </a:p>
              </p:txBody>
            </p:sp>
            <p:sp>
              <p:nvSpPr>
                <p:cNvPr id="12" name="Freeform 17">
                  <a:extLst>
                    <a:ext uri="{FF2B5EF4-FFF2-40B4-BE49-F238E27FC236}">
                      <a16:creationId xmlns:a16="http://schemas.microsoft.com/office/drawing/2014/main" id="{144D3BCC-7073-4D8B-9D67-519D89BDE38E}"/>
                    </a:ext>
                  </a:extLst>
                </p:cNvPr>
                <p:cNvSpPr/>
                <p:nvPr/>
              </p:nvSpPr>
              <p:spPr>
                <a:xfrm flipH="1">
                  <a:off x="1514959" y="3289369"/>
                  <a:ext cx="552481" cy="158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2481" h="1585520">
                      <a:moveTo>
                        <a:pt x="550099" y="0"/>
                      </a:moveTo>
                      <a:lnTo>
                        <a:pt x="550454" y="236086"/>
                      </a:lnTo>
                      <a:lnTo>
                        <a:pt x="488816" y="193543"/>
                      </a:lnTo>
                      <a:lnTo>
                        <a:pt x="550466" y="244157"/>
                      </a:lnTo>
                      <a:lnTo>
                        <a:pt x="550735" y="423083"/>
                      </a:lnTo>
                      <a:lnTo>
                        <a:pt x="440807" y="347209"/>
                      </a:lnTo>
                      <a:lnTo>
                        <a:pt x="550756" y="437477"/>
                      </a:lnTo>
                      <a:lnTo>
                        <a:pt x="551026" y="616991"/>
                      </a:lnTo>
                      <a:lnTo>
                        <a:pt x="372197" y="491984"/>
                      </a:lnTo>
                      <a:lnTo>
                        <a:pt x="551056" y="637056"/>
                      </a:lnTo>
                      <a:lnTo>
                        <a:pt x="551331" y="819782"/>
                      </a:lnTo>
                      <a:lnTo>
                        <a:pt x="270832" y="619203"/>
                      </a:lnTo>
                      <a:lnTo>
                        <a:pt x="551364" y="841805"/>
                      </a:lnTo>
                      <a:lnTo>
                        <a:pt x="551613" y="1007603"/>
                      </a:lnTo>
                      <a:lnTo>
                        <a:pt x="184579" y="741931"/>
                      </a:lnTo>
                      <a:lnTo>
                        <a:pt x="551646" y="1029766"/>
                      </a:lnTo>
                      <a:lnTo>
                        <a:pt x="551910" y="1205103"/>
                      </a:lnTo>
                      <a:lnTo>
                        <a:pt x="119129" y="889458"/>
                      </a:lnTo>
                      <a:lnTo>
                        <a:pt x="551942" y="1226335"/>
                      </a:lnTo>
                      <a:lnTo>
                        <a:pt x="552201" y="1398749"/>
                      </a:lnTo>
                      <a:lnTo>
                        <a:pt x="184579" y="1132651"/>
                      </a:lnTo>
                      <a:lnTo>
                        <a:pt x="552234" y="1420947"/>
                      </a:lnTo>
                      <a:lnTo>
                        <a:pt x="552481" y="1585328"/>
                      </a:lnTo>
                      <a:cubicBezTo>
                        <a:pt x="331520" y="1590267"/>
                        <a:pt x="189138" y="1499959"/>
                        <a:pt x="103908" y="1357263"/>
                      </a:cubicBezTo>
                      <a:cubicBezTo>
                        <a:pt x="-144138" y="933499"/>
                        <a:pt x="70524" y="593019"/>
                        <a:pt x="550099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/>
                </a:p>
              </p:txBody>
            </p:sp>
          </p:grpSp>
        </p:grpSp>
      </p:grpSp>
      <p:grpSp>
        <p:nvGrpSpPr>
          <p:cNvPr id="18" name="그룹 95">
            <a:extLst>
              <a:ext uri="{FF2B5EF4-FFF2-40B4-BE49-F238E27FC236}">
                <a16:creationId xmlns:a16="http://schemas.microsoft.com/office/drawing/2014/main" id="{B3607528-68ED-44F6-A1AD-9346D3D42165}"/>
              </a:ext>
            </a:extLst>
          </p:cNvPr>
          <p:cNvGrpSpPr/>
          <p:nvPr/>
        </p:nvGrpSpPr>
        <p:grpSpPr>
          <a:xfrm>
            <a:off x="7120500" y="2489763"/>
            <a:ext cx="1450978" cy="2164381"/>
            <a:chOff x="9489281" y="3235423"/>
            <a:chExt cx="1998856" cy="2981634"/>
          </a:xfrm>
        </p:grpSpPr>
        <p:grpSp>
          <p:nvGrpSpPr>
            <p:cNvPr id="19" name="그룹 72">
              <a:extLst>
                <a:ext uri="{FF2B5EF4-FFF2-40B4-BE49-F238E27FC236}">
                  <a16:creationId xmlns:a16="http://schemas.microsoft.com/office/drawing/2014/main" id="{E319737A-E6D4-4801-AC0B-CD1C81E8525E}"/>
                </a:ext>
              </a:extLst>
            </p:cNvPr>
            <p:cNvGrpSpPr/>
            <p:nvPr/>
          </p:nvGrpSpPr>
          <p:grpSpPr>
            <a:xfrm>
              <a:off x="10076677" y="5237374"/>
              <a:ext cx="1137987" cy="979683"/>
              <a:chOff x="10076677" y="5237374"/>
              <a:chExt cx="1137987" cy="979683"/>
            </a:xfrm>
          </p:grpSpPr>
          <p:grpSp>
            <p:nvGrpSpPr>
              <p:cNvPr id="35" name="Group 7">
                <a:extLst>
                  <a:ext uri="{FF2B5EF4-FFF2-40B4-BE49-F238E27FC236}">
                    <a16:creationId xmlns:a16="http://schemas.microsoft.com/office/drawing/2014/main" id="{6FCA5D89-DB7B-49F1-AF38-6CEB89D7F6C2}"/>
                  </a:ext>
                </a:extLst>
              </p:cNvPr>
              <p:cNvGrpSpPr/>
              <p:nvPr/>
            </p:nvGrpSpPr>
            <p:grpSpPr>
              <a:xfrm>
                <a:off x="10076677" y="5237374"/>
                <a:ext cx="1137987" cy="979683"/>
                <a:chOff x="5580112" y="4160675"/>
                <a:chExt cx="2016224" cy="1735751"/>
              </a:xfrm>
            </p:grpSpPr>
            <p:sp>
              <p:nvSpPr>
                <p:cNvPr id="37" name="Trapezoid 1">
                  <a:extLst>
                    <a:ext uri="{FF2B5EF4-FFF2-40B4-BE49-F238E27FC236}">
                      <a16:creationId xmlns:a16="http://schemas.microsoft.com/office/drawing/2014/main" id="{15ABDE32-9E52-44B5-9BCB-CB81BE23C128}"/>
                    </a:ext>
                  </a:extLst>
                </p:cNvPr>
                <p:cNvSpPr/>
                <p:nvPr/>
              </p:nvSpPr>
              <p:spPr>
                <a:xfrm rot="10800000">
                  <a:off x="5796136" y="4653136"/>
                  <a:ext cx="1584176" cy="1243290"/>
                </a:xfrm>
                <a:custGeom>
                  <a:avLst/>
                  <a:gdLst>
                    <a:gd name="connsiteX0" fmla="*/ 0 w 1584176"/>
                    <a:gd name="connsiteY0" fmla="*/ 1216152 h 1216152"/>
                    <a:gd name="connsiteX1" fmla="*/ 304038 w 1584176"/>
                    <a:gd name="connsiteY1" fmla="*/ 0 h 1216152"/>
                    <a:gd name="connsiteX2" fmla="*/ 1280138 w 1584176"/>
                    <a:gd name="connsiteY2" fmla="*/ 0 h 1216152"/>
                    <a:gd name="connsiteX3" fmla="*/ 1584176 w 1584176"/>
                    <a:gd name="connsiteY3" fmla="*/ 1216152 h 1216152"/>
                    <a:gd name="connsiteX4" fmla="*/ 0 w 1584176"/>
                    <a:gd name="connsiteY4" fmla="*/ 1216152 h 1216152"/>
                    <a:gd name="connsiteX0" fmla="*/ 0 w 1584176"/>
                    <a:gd name="connsiteY0" fmla="*/ 1235792 h 1235792"/>
                    <a:gd name="connsiteX1" fmla="*/ 304038 w 1584176"/>
                    <a:gd name="connsiteY1" fmla="*/ 19640 h 1235792"/>
                    <a:gd name="connsiteX2" fmla="*/ 1280138 w 1584176"/>
                    <a:gd name="connsiteY2" fmla="*/ 19640 h 1235792"/>
                    <a:gd name="connsiteX3" fmla="*/ 1584176 w 1584176"/>
                    <a:gd name="connsiteY3" fmla="*/ 1235792 h 1235792"/>
                    <a:gd name="connsiteX4" fmla="*/ 0 w 1584176"/>
                    <a:gd name="connsiteY4" fmla="*/ 1235792 h 1235792"/>
                    <a:gd name="connsiteX0" fmla="*/ 0 w 1584176"/>
                    <a:gd name="connsiteY0" fmla="*/ 1243290 h 1243290"/>
                    <a:gd name="connsiteX1" fmla="*/ 304038 w 1584176"/>
                    <a:gd name="connsiteY1" fmla="*/ 27138 h 1243290"/>
                    <a:gd name="connsiteX2" fmla="*/ 1280138 w 1584176"/>
                    <a:gd name="connsiteY2" fmla="*/ 27138 h 1243290"/>
                    <a:gd name="connsiteX3" fmla="*/ 1584176 w 1584176"/>
                    <a:gd name="connsiteY3" fmla="*/ 1243290 h 1243290"/>
                    <a:gd name="connsiteX4" fmla="*/ 0 w 1584176"/>
                    <a:gd name="connsiteY4" fmla="*/ 1243290 h 12432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84176" h="1243290">
                      <a:moveTo>
                        <a:pt x="0" y="1243290"/>
                      </a:moveTo>
                      <a:lnTo>
                        <a:pt x="304038" y="27138"/>
                      </a:lnTo>
                      <a:cubicBezTo>
                        <a:pt x="629405" y="-57"/>
                        <a:pt x="941174" y="-17053"/>
                        <a:pt x="1280138" y="27138"/>
                      </a:cubicBezTo>
                      <a:lnTo>
                        <a:pt x="1584176" y="1243290"/>
                      </a:lnTo>
                      <a:lnTo>
                        <a:pt x="0" y="1243290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38" name="Trapezoid 6">
                  <a:extLst>
                    <a:ext uri="{FF2B5EF4-FFF2-40B4-BE49-F238E27FC236}">
                      <a16:creationId xmlns:a16="http://schemas.microsoft.com/office/drawing/2014/main" id="{6B316CC1-5FAA-4874-A9B9-B85D19D48F5E}"/>
                    </a:ext>
                  </a:extLst>
                </p:cNvPr>
                <p:cNvSpPr/>
                <p:nvPr/>
              </p:nvSpPr>
              <p:spPr>
                <a:xfrm rot="10800000">
                  <a:off x="5580112" y="4312147"/>
                  <a:ext cx="2016224" cy="471979"/>
                </a:xfrm>
                <a:custGeom>
                  <a:avLst/>
                  <a:gdLst>
                    <a:gd name="connsiteX0" fmla="*/ 0 w 2016224"/>
                    <a:gd name="connsiteY0" fmla="*/ 360040 h 360040"/>
                    <a:gd name="connsiteX1" fmla="*/ 128109 w 2016224"/>
                    <a:gd name="connsiteY1" fmla="*/ 0 h 360040"/>
                    <a:gd name="connsiteX2" fmla="*/ 1888115 w 2016224"/>
                    <a:gd name="connsiteY2" fmla="*/ 0 h 360040"/>
                    <a:gd name="connsiteX3" fmla="*/ 2016224 w 2016224"/>
                    <a:gd name="connsiteY3" fmla="*/ 360040 h 360040"/>
                    <a:gd name="connsiteX4" fmla="*/ 0 w 2016224"/>
                    <a:gd name="connsiteY4" fmla="*/ 360040 h 360040"/>
                    <a:gd name="connsiteX0" fmla="*/ 0 w 2016224"/>
                    <a:gd name="connsiteY0" fmla="*/ 431046 h 431046"/>
                    <a:gd name="connsiteX1" fmla="*/ 128109 w 2016224"/>
                    <a:gd name="connsiteY1" fmla="*/ 71006 h 431046"/>
                    <a:gd name="connsiteX2" fmla="*/ 1888115 w 2016224"/>
                    <a:gd name="connsiteY2" fmla="*/ 71006 h 431046"/>
                    <a:gd name="connsiteX3" fmla="*/ 2016224 w 2016224"/>
                    <a:gd name="connsiteY3" fmla="*/ 431046 h 431046"/>
                    <a:gd name="connsiteX4" fmla="*/ 0 w 2016224"/>
                    <a:gd name="connsiteY4" fmla="*/ 431046 h 431046"/>
                    <a:gd name="connsiteX0" fmla="*/ 0 w 2016224"/>
                    <a:gd name="connsiteY0" fmla="*/ 458241 h 458241"/>
                    <a:gd name="connsiteX1" fmla="*/ 128109 w 2016224"/>
                    <a:gd name="connsiteY1" fmla="*/ 98201 h 458241"/>
                    <a:gd name="connsiteX2" fmla="*/ 1888115 w 2016224"/>
                    <a:gd name="connsiteY2" fmla="*/ 98201 h 458241"/>
                    <a:gd name="connsiteX3" fmla="*/ 2016224 w 2016224"/>
                    <a:gd name="connsiteY3" fmla="*/ 458241 h 458241"/>
                    <a:gd name="connsiteX4" fmla="*/ 0 w 2016224"/>
                    <a:gd name="connsiteY4" fmla="*/ 458241 h 458241"/>
                    <a:gd name="connsiteX0" fmla="*/ 0 w 2016224"/>
                    <a:gd name="connsiteY0" fmla="*/ 465296 h 465296"/>
                    <a:gd name="connsiteX1" fmla="*/ 128109 w 2016224"/>
                    <a:gd name="connsiteY1" fmla="*/ 105256 h 465296"/>
                    <a:gd name="connsiteX2" fmla="*/ 1888115 w 2016224"/>
                    <a:gd name="connsiteY2" fmla="*/ 105256 h 465296"/>
                    <a:gd name="connsiteX3" fmla="*/ 2016224 w 2016224"/>
                    <a:gd name="connsiteY3" fmla="*/ 465296 h 465296"/>
                    <a:gd name="connsiteX4" fmla="*/ 0 w 2016224"/>
                    <a:gd name="connsiteY4" fmla="*/ 465296 h 465296"/>
                    <a:gd name="connsiteX0" fmla="*/ 0 w 2016224"/>
                    <a:gd name="connsiteY0" fmla="*/ 471979 h 471979"/>
                    <a:gd name="connsiteX1" fmla="*/ 128109 w 2016224"/>
                    <a:gd name="connsiteY1" fmla="*/ 111939 h 471979"/>
                    <a:gd name="connsiteX2" fmla="*/ 1888115 w 2016224"/>
                    <a:gd name="connsiteY2" fmla="*/ 111939 h 471979"/>
                    <a:gd name="connsiteX3" fmla="*/ 2016224 w 2016224"/>
                    <a:gd name="connsiteY3" fmla="*/ 471979 h 471979"/>
                    <a:gd name="connsiteX4" fmla="*/ 0 w 2016224"/>
                    <a:gd name="connsiteY4" fmla="*/ 471979 h 47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6224" h="471979">
                      <a:moveTo>
                        <a:pt x="0" y="471979"/>
                      </a:moveTo>
                      <a:lnTo>
                        <a:pt x="128109" y="111939"/>
                      </a:lnTo>
                      <a:cubicBezTo>
                        <a:pt x="572010" y="-7034"/>
                        <a:pt x="1260655" y="-64822"/>
                        <a:pt x="1888115" y="111939"/>
                      </a:cubicBezTo>
                      <a:lnTo>
                        <a:pt x="2016224" y="471979"/>
                      </a:lnTo>
                      <a:lnTo>
                        <a:pt x="0" y="471979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39" name="Oval 5">
                  <a:extLst>
                    <a:ext uri="{FF2B5EF4-FFF2-40B4-BE49-F238E27FC236}">
                      <a16:creationId xmlns:a16="http://schemas.microsoft.com/office/drawing/2014/main" id="{2D443F82-E870-4427-AC5B-B685E2126630}"/>
                    </a:ext>
                  </a:extLst>
                </p:cNvPr>
                <p:cNvSpPr/>
                <p:nvPr/>
              </p:nvSpPr>
              <p:spPr>
                <a:xfrm>
                  <a:off x="5580223" y="4160675"/>
                  <a:ext cx="2016000" cy="302944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</p:grpSp>
          <p:sp>
            <p:nvSpPr>
              <p:cNvPr id="36" name="Chord 23">
                <a:extLst>
                  <a:ext uri="{FF2B5EF4-FFF2-40B4-BE49-F238E27FC236}">
                    <a16:creationId xmlns:a16="http://schemas.microsoft.com/office/drawing/2014/main" id="{CAA4591A-3B13-40AD-8F8B-4E51ABF55D38}"/>
                  </a:ext>
                </a:extLst>
              </p:cNvPr>
              <p:cNvSpPr/>
              <p:nvPr/>
            </p:nvSpPr>
            <p:spPr>
              <a:xfrm>
                <a:off x="10344068" y="5259227"/>
                <a:ext cx="578589" cy="141955"/>
              </a:xfrm>
              <a:custGeom>
                <a:avLst/>
                <a:gdLst>
                  <a:gd name="connsiteX0" fmla="*/ 115433 w 914400"/>
                  <a:gd name="connsiteY0" fmla="*/ 153510 h 914400"/>
                  <a:gd name="connsiteX1" fmla="*/ 462323 w 914400"/>
                  <a:gd name="connsiteY1" fmla="*/ 28 h 914400"/>
                  <a:gd name="connsiteX2" fmla="*/ 805686 w 914400"/>
                  <a:gd name="connsiteY2" fmla="*/ 161244 h 914400"/>
                  <a:gd name="connsiteX3" fmla="*/ 115433 w 914400"/>
                  <a:gd name="connsiteY3" fmla="*/ 153510 h 914400"/>
                  <a:gd name="connsiteX0" fmla="*/ 0 w 723591"/>
                  <a:gd name="connsiteY0" fmla="*/ 177315 h 177532"/>
                  <a:gd name="connsiteX1" fmla="*/ 380228 w 723591"/>
                  <a:gd name="connsiteY1" fmla="*/ 21 h 177532"/>
                  <a:gd name="connsiteX2" fmla="*/ 723591 w 723591"/>
                  <a:gd name="connsiteY2" fmla="*/ 161237 h 177532"/>
                  <a:gd name="connsiteX3" fmla="*/ 0 w 723591"/>
                  <a:gd name="connsiteY3" fmla="*/ 177315 h 177532"/>
                  <a:gd name="connsiteX0" fmla="*/ 0 w 759310"/>
                  <a:gd name="connsiteY0" fmla="*/ 177315 h 185049"/>
                  <a:gd name="connsiteX1" fmla="*/ 380228 w 759310"/>
                  <a:gd name="connsiteY1" fmla="*/ 21 h 185049"/>
                  <a:gd name="connsiteX2" fmla="*/ 759310 w 759310"/>
                  <a:gd name="connsiteY2" fmla="*/ 185049 h 185049"/>
                  <a:gd name="connsiteX3" fmla="*/ 0 w 759310"/>
                  <a:gd name="connsiteY3" fmla="*/ 177315 h 185049"/>
                  <a:gd name="connsiteX0" fmla="*/ 0 w 759310"/>
                  <a:gd name="connsiteY0" fmla="*/ 177315 h 188144"/>
                  <a:gd name="connsiteX1" fmla="*/ 380228 w 759310"/>
                  <a:gd name="connsiteY1" fmla="*/ 21 h 188144"/>
                  <a:gd name="connsiteX2" fmla="*/ 759310 w 759310"/>
                  <a:gd name="connsiteY2" fmla="*/ 185049 h 188144"/>
                  <a:gd name="connsiteX3" fmla="*/ 0 w 759310"/>
                  <a:gd name="connsiteY3" fmla="*/ 177315 h 188144"/>
                  <a:gd name="connsiteX0" fmla="*/ 0 w 759310"/>
                  <a:gd name="connsiteY0" fmla="*/ 177315 h 191233"/>
                  <a:gd name="connsiteX1" fmla="*/ 380228 w 759310"/>
                  <a:gd name="connsiteY1" fmla="*/ 21 h 191233"/>
                  <a:gd name="connsiteX2" fmla="*/ 759310 w 759310"/>
                  <a:gd name="connsiteY2" fmla="*/ 185049 h 191233"/>
                  <a:gd name="connsiteX3" fmla="*/ 0 w 759310"/>
                  <a:gd name="connsiteY3" fmla="*/ 177315 h 191233"/>
                  <a:gd name="connsiteX0" fmla="*/ 0 w 759310"/>
                  <a:gd name="connsiteY0" fmla="*/ 177315 h 187572"/>
                  <a:gd name="connsiteX1" fmla="*/ 380228 w 759310"/>
                  <a:gd name="connsiteY1" fmla="*/ 21 h 187572"/>
                  <a:gd name="connsiteX2" fmla="*/ 759310 w 759310"/>
                  <a:gd name="connsiteY2" fmla="*/ 177905 h 187572"/>
                  <a:gd name="connsiteX3" fmla="*/ 0 w 759310"/>
                  <a:gd name="connsiteY3" fmla="*/ 177315 h 187572"/>
                  <a:gd name="connsiteX0" fmla="*/ 0 w 768835"/>
                  <a:gd name="connsiteY0" fmla="*/ 177315 h 188632"/>
                  <a:gd name="connsiteX1" fmla="*/ 380228 w 768835"/>
                  <a:gd name="connsiteY1" fmla="*/ 21 h 188632"/>
                  <a:gd name="connsiteX2" fmla="*/ 768835 w 768835"/>
                  <a:gd name="connsiteY2" fmla="*/ 180287 h 188632"/>
                  <a:gd name="connsiteX3" fmla="*/ 0 w 768835"/>
                  <a:gd name="connsiteY3" fmla="*/ 177315 h 188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8835" h="188632">
                    <a:moveTo>
                      <a:pt x="0" y="177315"/>
                    </a:moveTo>
                    <a:cubicBezTo>
                      <a:pt x="87950" y="78338"/>
                      <a:pt x="247828" y="-1462"/>
                      <a:pt x="380228" y="21"/>
                    </a:cubicBezTo>
                    <a:cubicBezTo>
                      <a:pt x="512627" y="1505"/>
                      <a:pt x="683125" y="79364"/>
                      <a:pt x="768835" y="180287"/>
                    </a:cubicBezTo>
                    <a:cubicBezTo>
                      <a:pt x="513351" y="189616"/>
                      <a:pt x="257866" y="194180"/>
                      <a:pt x="0" y="1773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</p:grpSp>
        <p:grpSp>
          <p:nvGrpSpPr>
            <p:cNvPr id="20" name="그룹 56">
              <a:extLst>
                <a:ext uri="{FF2B5EF4-FFF2-40B4-BE49-F238E27FC236}">
                  <a16:creationId xmlns:a16="http://schemas.microsoft.com/office/drawing/2014/main" id="{890F3A32-C1BD-4AE0-B677-F629BD945600}"/>
                </a:ext>
              </a:extLst>
            </p:cNvPr>
            <p:cNvGrpSpPr/>
            <p:nvPr/>
          </p:nvGrpSpPr>
          <p:grpSpPr>
            <a:xfrm>
              <a:off x="9489281" y="3235423"/>
              <a:ext cx="1998856" cy="2055624"/>
              <a:chOff x="9498806" y="3311273"/>
              <a:chExt cx="1998856" cy="2055624"/>
            </a:xfrm>
          </p:grpSpPr>
          <p:sp>
            <p:nvSpPr>
              <p:cNvPr id="21" name="Freeform 9">
                <a:extLst>
                  <a:ext uri="{FF2B5EF4-FFF2-40B4-BE49-F238E27FC236}">
                    <a16:creationId xmlns:a16="http://schemas.microsoft.com/office/drawing/2014/main" id="{4CEDC2CF-C965-4A6E-9CB6-2FEB423932C4}"/>
                  </a:ext>
                </a:extLst>
              </p:cNvPr>
              <p:cNvSpPr/>
              <p:nvPr/>
            </p:nvSpPr>
            <p:spPr>
              <a:xfrm>
                <a:off x="10435912" y="3742328"/>
                <a:ext cx="289282" cy="1624569"/>
              </a:xfrm>
              <a:custGeom>
                <a:avLst/>
                <a:gdLst>
                  <a:gd name="connsiteX0" fmla="*/ 171450 w 323850"/>
                  <a:gd name="connsiteY0" fmla="*/ 28575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71450 w 323850"/>
                  <a:gd name="connsiteY9" fmla="*/ 28575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85750 w 323850"/>
                  <a:gd name="connsiteY7" fmla="*/ 542925 h 2152650"/>
                  <a:gd name="connsiteX8" fmla="*/ 276225 w 323850"/>
                  <a:gd name="connsiteY8" fmla="*/ 0 h 2152650"/>
                  <a:gd name="connsiteX9" fmla="*/ 167117 w 323850"/>
                  <a:gd name="connsiteY9" fmla="*/ 2573 h 2152650"/>
                  <a:gd name="connsiteX0" fmla="*/ 167117 w 323850"/>
                  <a:gd name="connsiteY0" fmla="*/ 2573 h 2152650"/>
                  <a:gd name="connsiteX1" fmla="*/ 152400 w 323850"/>
                  <a:gd name="connsiteY1" fmla="*/ 647700 h 2152650"/>
                  <a:gd name="connsiteX2" fmla="*/ 0 w 323850"/>
                  <a:gd name="connsiteY2" fmla="*/ 1457325 h 2152650"/>
                  <a:gd name="connsiteX3" fmla="*/ 180975 w 323850"/>
                  <a:gd name="connsiteY3" fmla="*/ 2152650 h 2152650"/>
                  <a:gd name="connsiteX4" fmla="*/ 323850 w 323850"/>
                  <a:gd name="connsiteY4" fmla="*/ 2066925 h 2152650"/>
                  <a:gd name="connsiteX5" fmla="*/ 161925 w 323850"/>
                  <a:gd name="connsiteY5" fmla="*/ 1419225 h 2152650"/>
                  <a:gd name="connsiteX6" fmla="*/ 295275 w 323850"/>
                  <a:gd name="connsiteY6" fmla="*/ 628650 h 2152650"/>
                  <a:gd name="connsiteX7" fmla="*/ 276225 w 323850"/>
                  <a:gd name="connsiteY7" fmla="*/ 0 h 2152650"/>
                  <a:gd name="connsiteX8" fmla="*/ 167117 w 323850"/>
                  <a:gd name="connsiteY8" fmla="*/ 2573 h 2152650"/>
                  <a:gd name="connsiteX0" fmla="*/ 167117 w 327783"/>
                  <a:gd name="connsiteY0" fmla="*/ 2573 h 2152650"/>
                  <a:gd name="connsiteX1" fmla="*/ 152400 w 327783"/>
                  <a:gd name="connsiteY1" fmla="*/ 647700 h 2152650"/>
                  <a:gd name="connsiteX2" fmla="*/ 0 w 327783"/>
                  <a:gd name="connsiteY2" fmla="*/ 1457325 h 2152650"/>
                  <a:gd name="connsiteX3" fmla="*/ 180975 w 327783"/>
                  <a:gd name="connsiteY3" fmla="*/ 2152650 h 2152650"/>
                  <a:gd name="connsiteX4" fmla="*/ 323850 w 327783"/>
                  <a:gd name="connsiteY4" fmla="*/ 2066925 h 2152650"/>
                  <a:gd name="connsiteX5" fmla="*/ 161925 w 327783"/>
                  <a:gd name="connsiteY5" fmla="*/ 1419225 h 2152650"/>
                  <a:gd name="connsiteX6" fmla="*/ 295275 w 327783"/>
                  <a:gd name="connsiteY6" fmla="*/ 628650 h 2152650"/>
                  <a:gd name="connsiteX7" fmla="*/ 276225 w 327783"/>
                  <a:gd name="connsiteY7" fmla="*/ 0 h 2152650"/>
                  <a:gd name="connsiteX8" fmla="*/ 167117 w 327783"/>
                  <a:gd name="connsiteY8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517"/>
                  <a:gd name="connsiteY0" fmla="*/ 2573 h 2152650"/>
                  <a:gd name="connsiteX1" fmla="*/ 152400 w 349517"/>
                  <a:gd name="connsiteY1" fmla="*/ 647700 h 2152650"/>
                  <a:gd name="connsiteX2" fmla="*/ 0 w 349517"/>
                  <a:gd name="connsiteY2" fmla="*/ 1457325 h 2152650"/>
                  <a:gd name="connsiteX3" fmla="*/ 180975 w 349517"/>
                  <a:gd name="connsiteY3" fmla="*/ 2152650 h 2152650"/>
                  <a:gd name="connsiteX4" fmla="*/ 323850 w 349517"/>
                  <a:gd name="connsiteY4" fmla="*/ 2066925 h 2152650"/>
                  <a:gd name="connsiteX5" fmla="*/ 161925 w 349517"/>
                  <a:gd name="connsiteY5" fmla="*/ 1419225 h 2152650"/>
                  <a:gd name="connsiteX6" fmla="*/ 295275 w 349517"/>
                  <a:gd name="connsiteY6" fmla="*/ 628650 h 2152650"/>
                  <a:gd name="connsiteX7" fmla="*/ 349310 w 349517"/>
                  <a:gd name="connsiteY7" fmla="*/ 216050 h 2152650"/>
                  <a:gd name="connsiteX8" fmla="*/ 276225 w 349517"/>
                  <a:gd name="connsiteY8" fmla="*/ 0 h 2152650"/>
                  <a:gd name="connsiteX9" fmla="*/ 167117 w 349517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67117 w 349782"/>
                  <a:gd name="connsiteY0" fmla="*/ 2573 h 2152650"/>
                  <a:gd name="connsiteX1" fmla="*/ 152400 w 349782"/>
                  <a:gd name="connsiteY1" fmla="*/ 647700 h 2152650"/>
                  <a:gd name="connsiteX2" fmla="*/ 0 w 349782"/>
                  <a:gd name="connsiteY2" fmla="*/ 1457325 h 2152650"/>
                  <a:gd name="connsiteX3" fmla="*/ 180975 w 349782"/>
                  <a:gd name="connsiteY3" fmla="*/ 2152650 h 2152650"/>
                  <a:gd name="connsiteX4" fmla="*/ 323850 w 349782"/>
                  <a:gd name="connsiteY4" fmla="*/ 2066925 h 2152650"/>
                  <a:gd name="connsiteX5" fmla="*/ 161925 w 349782"/>
                  <a:gd name="connsiteY5" fmla="*/ 1419225 h 2152650"/>
                  <a:gd name="connsiteX6" fmla="*/ 295275 w 349782"/>
                  <a:gd name="connsiteY6" fmla="*/ 628650 h 2152650"/>
                  <a:gd name="connsiteX7" fmla="*/ 349310 w 349782"/>
                  <a:gd name="connsiteY7" fmla="*/ 216050 h 2152650"/>
                  <a:gd name="connsiteX8" fmla="*/ 276225 w 349782"/>
                  <a:gd name="connsiteY8" fmla="*/ 0 h 2152650"/>
                  <a:gd name="connsiteX9" fmla="*/ 167117 w 349782"/>
                  <a:gd name="connsiteY9" fmla="*/ 2573 h 2152650"/>
                  <a:gd name="connsiteX0" fmla="*/ 178793 w 361458"/>
                  <a:gd name="connsiteY0" fmla="*/ 2573 h 2152650"/>
                  <a:gd name="connsiteX1" fmla="*/ 164076 w 361458"/>
                  <a:gd name="connsiteY1" fmla="*/ 647700 h 2152650"/>
                  <a:gd name="connsiteX2" fmla="*/ 11676 w 361458"/>
                  <a:gd name="connsiteY2" fmla="*/ 1457325 h 2152650"/>
                  <a:gd name="connsiteX3" fmla="*/ 192651 w 361458"/>
                  <a:gd name="connsiteY3" fmla="*/ 2152650 h 2152650"/>
                  <a:gd name="connsiteX4" fmla="*/ 335526 w 361458"/>
                  <a:gd name="connsiteY4" fmla="*/ 2066925 h 2152650"/>
                  <a:gd name="connsiteX5" fmla="*/ 173601 w 361458"/>
                  <a:gd name="connsiteY5" fmla="*/ 1419225 h 2152650"/>
                  <a:gd name="connsiteX6" fmla="*/ 306951 w 361458"/>
                  <a:gd name="connsiteY6" fmla="*/ 628650 h 2152650"/>
                  <a:gd name="connsiteX7" fmla="*/ 360986 w 361458"/>
                  <a:gd name="connsiteY7" fmla="*/ 216050 h 2152650"/>
                  <a:gd name="connsiteX8" fmla="*/ 287901 w 361458"/>
                  <a:gd name="connsiteY8" fmla="*/ 0 h 2152650"/>
                  <a:gd name="connsiteX9" fmla="*/ 178793 w 361458"/>
                  <a:gd name="connsiteY9" fmla="*/ 2573 h 2152650"/>
                  <a:gd name="connsiteX0" fmla="*/ 178793 w 361849"/>
                  <a:gd name="connsiteY0" fmla="*/ 2573 h 2152650"/>
                  <a:gd name="connsiteX1" fmla="*/ 164076 w 361849"/>
                  <a:gd name="connsiteY1" fmla="*/ 647700 h 2152650"/>
                  <a:gd name="connsiteX2" fmla="*/ 11676 w 361849"/>
                  <a:gd name="connsiteY2" fmla="*/ 1457325 h 2152650"/>
                  <a:gd name="connsiteX3" fmla="*/ 192651 w 361849"/>
                  <a:gd name="connsiteY3" fmla="*/ 2152650 h 2152650"/>
                  <a:gd name="connsiteX4" fmla="*/ 335526 w 361849"/>
                  <a:gd name="connsiteY4" fmla="*/ 2066925 h 2152650"/>
                  <a:gd name="connsiteX5" fmla="*/ 173601 w 361849"/>
                  <a:gd name="connsiteY5" fmla="*/ 1419225 h 2152650"/>
                  <a:gd name="connsiteX6" fmla="*/ 315618 w 361849"/>
                  <a:gd name="connsiteY6" fmla="*/ 654652 h 2152650"/>
                  <a:gd name="connsiteX7" fmla="*/ 360986 w 361849"/>
                  <a:gd name="connsiteY7" fmla="*/ 216050 h 2152650"/>
                  <a:gd name="connsiteX8" fmla="*/ 287901 w 361849"/>
                  <a:gd name="connsiteY8" fmla="*/ 0 h 2152650"/>
                  <a:gd name="connsiteX9" fmla="*/ 178793 w 361849"/>
                  <a:gd name="connsiteY9" fmla="*/ 2573 h 2152650"/>
                  <a:gd name="connsiteX0" fmla="*/ 178793 w 361849"/>
                  <a:gd name="connsiteY0" fmla="*/ 2573 h 2152650"/>
                  <a:gd name="connsiteX1" fmla="*/ 164076 w 361849"/>
                  <a:gd name="connsiteY1" fmla="*/ 647700 h 2152650"/>
                  <a:gd name="connsiteX2" fmla="*/ 11676 w 361849"/>
                  <a:gd name="connsiteY2" fmla="*/ 1457325 h 2152650"/>
                  <a:gd name="connsiteX3" fmla="*/ 192651 w 361849"/>
                  <a:gd name="connsiteY3" fmla="*/ 2152650 h 2152650"/>
                  <a:gd name="connsiteX4" fmla="*/ 361528 w 361849"/>
                  <a:gd name="connsiteY4" fmla="*/ 2131929 h 2152650"/>
                  <a:gd name="connsiteX5" fmla="*/ 173601 w 361849"/>
                  <a:gd name="connsiteY5" fmla="*/ 1419225 h 2152650"/>
                  <a:gd name="connsiteX6" fmla="*/ 315618 w 361849"/>
                  <a:gd name="connsiteY6" fmla="*/ 654652 h 2152650"/>
                  <a:gd name="connsiteX7" fmla="*/ 360986 w 361849"/>
                  <a:gd name="connsiteY7" fmla="*/ 216050 h 2152650"/>
                  <a:gd name="connsiteX8" fmla="*/ 287901 w 361849"/>
                  <a:gd name="connsiteY8" fmla="*/ 0 h 2152650"/>
                  <a:gd name="connsiteX9" fmla="*/ 178793 w 361849"/>
                  <a:gd name="connsiteY9" fmla="*/ 2573 h 2152650"/>
                  <a:gd name="connsiteX0" fmla="*/ 178793 w 361528"/>
                  <a:gd name="connsiteY0" fmla="*/ 2573 h 2152650"/>
                  <a:gd name="connsiteX1" fmla="*/ 164076 w 361528"/>
                  <a:gd name="connsiteY1" fmla="*/ 647700 h 2152650"/>
                  <a:gd name="connsiteX2" fmla="*/ 11676 w 361528"/>
                  <a:gd name="connsiteY2" fmla="*/ 1457325 h 2152650"/>
                  <a:gd name="connsiteX3" fmla="*/ 192651 w 361528"/>
                  <a:gd name="connsiteY3" fmla="*/ 2152650 h 2152650"/>
                  <a:gd name="connsiteX4" fmla="*/ 361528 w 361528"/>
                  <a:gd name="connsiteY4" fmla="*/ 2131929 h 2152650"/>
                  <a:gd name="connsiteX5" fmla="*/ 173601 w 361528"/>
                  <a:gd name="connsiteY5" fmla="*/ 1419225 h 2152650"/>
                  <a:gd name="connsiteX6" fmla="*/ 315618 w 361528"/>
                  <a:gd name="connsiteY6" fmla="*/ 654652 h 2152650"/>
                  <a:gd name="connsiteX7" fmla="*/ 287901 w 361528"/>
                  <a:gd name="connsiteY7" fmla="*/ 0 h 2152650"/>
                  <a:gd name="connsiteX8" fmla="*/ 178793 w 361528"/>
                  <a:gd name="connsiteY8" fmla="*/ 2573 h 2152650"/>
                  <a:gd name="connsiteX0" fmla="*/ 178793 w 374776"/>
                  <a:gd name="connsiteY0" fmla="*/ 2573 h 2152650"/>
                  <a:gd name="connsiteX1" fmla="*/ 164076 w 374776"/>
                  <a:gd name="connsiteY1" fmla="*/ 647700 h 2152650"/>
                  <a:gd name="connsiteX2" fmla="*/ 11676 w 374776"/>
                  <a:gd name="connsiteY2" fmla="*/ 1457325 h 2152650"/>
                  <a:gd name="connsiteX3" fmla="*/ 192651 w 374776"/>
                  <a:gd name="connsiteY3" fmla="*/ 2152650 h 2152650"/>
                  <a:gd name="connsiteX4" fmla="*/ 361528 w 374776"/>
                  <a:gd name="connsiteY4" fmla="*/ 2131929 h 2152650"/>
                  <a:gd name="connsiteX5" fmla="*/ 173601 w 374776"/>
                  <a:gd name="connsiteY5" fmla="*/ 1419225 h 2152650"/>
                  <a:gd name="connsiteX6" fmla="*/ 315618 w 374776"/>
                  <a:gd name="connsiteY6" fmla="*/ 654652 h 2152650"/>
                  <a:gd name="connsiteX7" fmla="*/ 287901 w 374776"/>
                  <a:gd name="connsiteY7" fmla="*/ 0 h 2152650"/>
                  <a:gd name="connsiteX8" fmla="*/ 178793 w 374776"/>
                  <a:gd name="connsiteY8" fmla="*/ 2573 h 2152650"/>
                  <a:gd name="connsiteX0" fmla="*/ 178793 w 391181"/>
                  <a:gd name="connsiteY0" fmla="*/ 2573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78793 w 391181"/>
                  <a:gd name="connsiteY8" fmla="*/ 2573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48458 w 391181"/>
                  <a:gd name="connsiteY0" fmla="*/ 15574 h 2152650"/>
                  <a:gd name="connsiteX1" fmla="*/ 164076 w 391181"/>
                  <a:gd name="connsiteY1" fmla="*/ 647700 h 2152650"/>
                  <a:gd name="connsiteX2" fmla="*/ 11676 w 391181"/>
                  <a:gd name="connsiteY2" fmla="*/ 1457325 h 2152650"/>
                  <a:gd name="connsiteX3" fmla="*/ 192651 w 391181"/>
                  <a:gd name="connsiteY3" fmla="*/ 2152650 h 2152650"/>
                  <a:gd name="connsiteX4" fmla="*/ 361528 w 391181"/>
                  <a:gd name="connsiteY4" fmla="*/ 2131929 h 2152650"/>
                  <a:gd name="connsiteX5" fmla="*/ 173601 w 391181"/>
                  <a:gd name="connsiteY5" fmla="*/ 1419225 h 2152650"/>
                  <a:gd name="connsiteX6" fmla="*/ 315618 w 391181"/>
                  <a:gd name="connsiteY6" fmla="*/ 654652 h 2152650"/>
                  <a:gd name="connsiteX7" fmla="*/ 287901 w 391181"/>
                  <a:gd name="connsiteY7" fmla="*/ 0 h 2152650"/>
                  <a:gd name="connsiteX8" fmla="*/ 148458 w 391181"/>
                  <a:gd name="connsiteY8" fmla="*/ 15574 h 2152650"/>
                  <a:gd name="connsiteX0" fmla="*/ 150132 w 392855"/>
                  <a:gd name="connsiteY0" fmla="*/ 15574 h 2152650"/>
                  <a:gd name="connsiteX1" fmla="*/ 148416 w 392855"/>
                  <a:gd name="connsiteY1" fmla="*/ 647700 h 2152650"/>
                  <a:gd name="connsiteX2" fmla="*/ 13350 w 392855"/>
                  <a:gd name="connsiteY2" fmla="*/ 1457325 h 2152650"/>
                  <a:gd name="connsiteX3" fmla="*/ 194325 w 392855"/>
                  <a:gd name="connsiteY3" fmla="*/ 2152650 h 2152650"/>
                  <a:gd name="connsiteX4" fmla="*/ 363202 w 392855"/>
                  <a:gd name="connsiteY4" fmla="*/ 2131929 h 2152650"/>
                  <a:gd name="connsiteX5" fmla="*/ 175275 w 392855"/>
                  <a:gd name="connsiteY5" fmla="*/ 1419225 h 2152650"/>
                  <a:gd name="connsiteX6" fmla="*/ 317292 w 392855"/>
                  <a:gd name="connsiteY6" fmla="*/ 654652 h 2152650"/>
                  <a:gd name="connsiteX7" fmla="*/ 289575 w 392855"/>
                  <a:gd name="connsiteY7" fmla="*/ 0 h 2152650"/>
                  <a:gd name="connsiteX8" fmla="*/ 150132 w 392855"/>
                  <a:gd name="connsiteY8" fmla="*/ 15574 h 2152650"/>
                  <a:gd name="connsiteX0" fmla="*/ 132798 w 392855"/>
                  <a:gd name="connsiteY0" fmla="*/ 11240 h 2152650"/>
                  <a:gd name="connsiteX1" fmla="*/ 148416 w 392855"/>
                  <a:gd name="connsiteY1" fmla="*/ 647700 h 2152650"/>
                  <a:gd name="connsiteX2" fmla="*/ 13350 w 392855"/>
                  <a:gd name="connsiteY2" fmla="*/ 1457325 h 2152650"/>
                  <a:gd name="connsiteX3" fmla="*/ 194325 w 392855"/>
                  <a:gd name="connsiteY3" fmla="*/ 2152650 h 2152650"/>
                  <a:gd name="connsiteX4" fmla="*/ 363202 w 392855"/>
                  <a:gd name="connsiteY4" fmla="*/ 2131929 h 2152650"/>
                  <a:gd name="connsiteX5" fmla="*/ 175275 w 392855"/>
                  <a:gd name="connsiteY5" fmla="*/ 1419225 h 2152650"/>
                  <a:gd name="connsiteX6" fmla="*/ 317292 w 392855"/>
                  <a:gd name="connsiteY6" fmla="*/ 654652 h 2152650"/>
                  <a:gd name="connsiteX7" fmla="*/ 289575 w 392855"/>
                  <a:gd name="connsiteY7" fmla="*/ 0 h 2152650"/>
                  <a:gd name="connsiteX8" fmla="*/ 132798 w 392855"/>
                  <a:gd name="connsiteY8" fmla="*/ 11240 h 2152650"/>
                  <a:gd name="connsiteX0" fmla="*/ 115464 w 392855"/>
                  <a:gd name="connsiteY0" fmla="*/ 0 h 2158745"/>
                  <a:gd name="connsiteX1" fmla="*/ 148416 w 392855"/>
                  <a:gd name="connsiteY1" fmla="*/ 653795 h 2158745"/>
                  <a:gd name="connsiteX2" fmla="*/ 13350 w 392855"/>
                  <a:gd name="connsiteY2" fmla="*/ 1463420 h 2158745"/>
                  <a:gd name="connsiteX3" fmla="*/ 194325 w 392855"/>
                  <a:gd name="connsiteY3" fmla="*/ 2158745 h 2158745"/>
                  <a:gd name="connsiteX4" fmla="*/ 363202 w 392855"/>
                  <a:gd name="connsiteY4" fmla="*/ 2138024 h 2158745"/>
                  <a:gd name="connsiteX5" fmla="*/ 175275 w 392855"/>
                  <a:gd name="connsiteY5" fmla="*/ 1425320 h 2158745"/>
                  <a:gd name="connsiteX6" fmla="*/ 317292 w 392855"/>
                  <a:gd name="connsiteY6" fmla="*/ 660747 h 2158745"/>
                  <a:gd name="connsiteX7" fmla="*/ 289575 w 392855"/>
                  <a:gd name="connsiteY7" fmla="*/ 6095 h 2158745"/>
                  <a:gd name="connsiteX8" fmla="*/ 115464 w 392855"/>
                  <a:gd name="connsiteY8" fmla="*/ 0 h 2158745"/>
                  <a:gd name="connsiteX0" fmla="*/ 115464 w 392855"/>
                  <a:gd name="connsiteY0" fmla="*/ 0 h 2158745"/>
                  <a:gd name="connsiteX1" fmla="*/ 148416 w 392855"/>
                  <a:gd name="connsiteY1" fmla="*/ 653795 h 2158745"/>
                  <a:gd name="connsiteX2" fmla="*/ 13350 w 392855"/>
                  <a:gd name="connsiteY2" fmla="*/ 1463420 h 2158745"/>
                  <a:gd name="connsiteX3" fmla="*/ 194325 w 392855"/>
                  <a:gd name="connsiteY3" fmla="*/ 2158745 h 2158745"/>
                  <a:gd name="connsiteX4" fmla="*/ 363202 w 392855"/>
                  <a:gd name="connsiteY4" fmla="*/ 2138024 h 2158745"/>
                  <a:gd name="connsiteX5" fmla="*/ 175275 w 392855"/>
                  <a:gd name="connsiteY5" fmla="*/ 1425320 h 2158745"/>
                  <a:gd name="connsiteX6" fmla="*/ 317292 w 392855"/>
                  <a:gd name="connsiteY6" fmla="*/ 660747 h 2158745"/>
                  <a:gd name="connsiteX7" fmla="*/ 289575 w 392855"/>
                  <a:gd name="connsiteY7" fmla="*/ 6095 h 2158745"/>
                  <a:gd name="connsiteX8" fmla="*/ 115464 w 392855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15464 w 387669"/>
                  <a:gd name="connsiteY0" fmla="*/ 0 h 2158745"/>
                  <a:gd name="connsiteX1" fmla="*/ 148416 w 387669"/>
                  <a:gd name="connsiteY1" fmla="*/ 653795 h 2158745"/>
                  <a:gd name="connsiteX2" fmla="*/ 13350 w 387669"/>
                  <a:gd name="connsiteY2" fmla="*/ 1463420 h 2158745"/>
                  <a:gd name="connsiteX3" fmla="*/ 194325 w 387669"/>
                  <a:gd name="connsiteY3" fmla="*/ 2158745 h 2158745"/>
                  <a:gd name="connsiteX4" fmla="*/ 363202 w 387669"/>
                  <a:gd name="connsiteY4" fmla="*/ 2138024 h 2158745"/>
                  <a:gd name="connsiteX5" fmla="*/ 175275 w 387669"/>
                  <a:gd name="connsiteY5" fmla="*/ 1425320 h 2158745"/>
                  <a:gd name="connsiteX6" fmla="*/ 317292 w 387669"/>
                  <a:gd name="connsiteY6" fmla="*/ 660747 h 2158745"/>
                  <a:gd name="connsiteX7" fmla="*/ 289575 w 387669"/>
                  <a:gd name="connsiteY7" fmla="*/ 6095 h 2158745"/>
                  <a:gd name="connsiteX8" fmla="*/ 115464 w 387669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27719 w 399924"/>
                  <a:gd name="connsiteY0" fmla="*/ 0 h 2158745"/>
                  <a:gd name="connsiteX1" fmla="*/ 160671 w 399924"/>
                  <a:gd name="connsiteY1" fmla="*/ 653795 h 2158745"/>
                  <a:gd name="connsiteX2" fmla="*/ 25605 w 399924"/>
                  <a:gd name="connsiteY2" fmla="*/ 1463420 h 2158745"/>
                  <a:gd name="connsiteX3" fmla="*/ 206580 w 399924"/>
                  <a:gd name="connsiteY3" fmla="*/ 2158745 h 2158745"/>
                  <a:gd name="connsiteX4" fmla="*/ 375457 w 399924"/>
                  <a:gd name="connsiteY4" fmla="*/ 2138024 h 2158745"/>
                  <a:gd name="connsiteX5" fmla="*/ 187530 w 399924"/>
                  <a:gd name="connsiteY5" fmla="*/ 1425320 h 2158745"/>
                  <a:gd name="connsiteX6" fmla="*/ 329547 w 399924"/>
                  <a:gd name="connsiteY6" fmla="*/ 660747 h 2158745"/>
                  <a:gd name="connsiteX7" fmla="*/ 301830 w 399924"/>
                  <a:gd name="connsiteY7" fmla="*/ 6095 h 2158745"/>
                  <a:gd name="connsiteX8" fmla="*/ 127719 w 399924"/>
                  <a:gd name="connsiteY8" fmla="*/ 0 h 2158745"/>
                  <a:gd name="connsiteX0" fmla="*/ 146589 w 418794"/>
                  <a:gd name="connsiteY0" fmla="*/ 0 h 2158745"/>
                  <a:gd name="connsiteX1" fmla="*/ 179541 w 418794"/>
                  <a:gd name="connsiteY1" fmla="*/ 653795 h 2158745"/>
                  <a:gd name="connsiteX2" fmla="*/ 22807 w 418794"/>
                  <a:gd name="connsiteY2" fmla="*/ 1463420 h 2158745"/>
                  <a:gd name="connsiteX3" fmla="*/ 225450 w 418794"/>
                  <a:gd name="connsiteY3" fmla="*/ 2158745 h 2158745"/>
                  <a:gd name="connsiteX4" fmla="*/ 394327 w 418794"/>
                  <a:gd name="connsiteY4" fmla="*/ 2138024 h 2158745"/>
                  <a:gd name="connsiteX5" fmla="*/ 206400 w 418794"/>
                  <a:gd name="connsiteY5" fmla="*/ 1425320 h 2158745"/>
                  <a:gd name="connsiteX6" fmla="*/ 348417 w 418794"/>
                  <a:gd name="connsiteY6" fmla="*/ 660747 h 2158745"/>
                  <a:gd name="connsiteX7" fmla="*/ 320700 w 418794"/>
                  <a:gd name="connsiteY7" fmla="*/ 6095 h 2158745"/>
                  <a:gd name="connsiteX8" fmla="*/ 146589 w 418794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6473 w 408867"/>
                  <a:gd name="connsiteY5" fmla="*/ 1425320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92139 w 408867"/>
                  <a:gd name="connsiteY5" fmla="*/ 1442655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83472 w 408867"/>
                  <a:gd name="connsiteY5" fmla="*/ 1464323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408867"/>
                  <a:gd name="connsiteY0" fmla="*/ 0 h 2158745"/>
                  <a:gd name="connsiteX1" fmla="*/ 169614 w 408867"/>
                  <a:gd name="connsiteY1" fmla="*/ 653795 h 2158745"/>
                  <a:gd name="connsiteX2" fmla="*/ 12880 w 408867"/>
                  <a:gd name="connsiteY2" fmla="*/ 1463420 h 2158745"/>
                  <a:gd name="connsiteX3" fmla="*/ 215523 w 408867"/>
                  <a:gd name="connsiteY3" fmla="*/ 2158745 h 2158745"/>
                  <a:gd name="connsiteX4" fmla="*/ 384400 w 408867"/>
                  <a:gd name="connsiteY4" fmla="*/ 2138024 h 2158745"/>
                  <a:gd name="connsiteX5" fmla="*/ 183472 w 408867"/>
                  <a:gd name="connsiteY5" fmla="*/ 1464323 h 2158745"/>
                  <a:gd name="connsiteX6" fmla="*/ 338490 w 408867"/>
                  <a:gd name="connsiteY6" fmla="*/ 660747 h 2158745"/>
                  <a:gd name="connsiteX7" fmla="*/ 310773 w 408867"/>
                  <a:gd name="connsiteY7" fmla="*/ 6095 h 2158745"/>
                  <a:gd name="connsiteX8" fmla="*/ 136662 w 408867"/>
                  <a:gd name="connsiteY8" fmla="*/ 0 h 2158745"/>
                  <a:gd name="connsiteX0" fmla="*/ 136662 w 388246"/>
                  <a:gd name="connsiteY0" fmla="*/ 0 h 2158745"/>
                  <a:gd name="connsiteX1" fmla="*/ 169614 w 388246"/>
                  <a:gd name="connsiteY1" fmla="*/ 653795 h 2158745"/>
                  <a:gd name="connsiteX2" fmla="*/ 12880 w 388246"/>
                  <a:gd name="connsiteY2" fmla="*/ 1463420 h 2158745"/>
                  <a:gd name="connsiteX3" fmla="*/ 215523 w 388246"/>
                  <a:gd name="connsiteY3" fmla="*/ 2158745 h 2158745"/>
                  <a:gd name="connsiteX4" fmla="*/ 384400 w 388246"/>
                  <a:gd name="connsiteY4" fmla="*/ 2138024 h 2158745"/>
                  <a:gd name="connsiteX5" fmla="*/ 183472 w 388246"/>
                  <a:gd name="connsiteY5" fmla="*/ 1464323 h 2158745"/>
                  <a:gd name="connsiteX6" fmla="*/ 338490 w 388246"/>
                  <a:gd name="connsiteY6" fmla="*/ 660747 h 2158745"/>
                  <a:gd name="connsiteX7" fmla="*/ 266867 w 388246"/>
                  <a:gd name="connsiteY7" fmla="*/ 6095 h 2158745"/>
                  <a:gd name="connsiteX8" fmla="*/ 136662 w 388246"/>
                  <a:gd name="connsiteY8" fmla="*/ 0 h 2158745"/>
                  <a:gd name="connsiteX0" fmla="*/ 136662 w 384400"/>
                  <a:gd name="connsiteY0" fmla="*/ 0 h 2158745"/>
                  <a:gd name="connsiteX1" fmla="*/ 169614 w 384400"/>
                  <a:gd name="connsiteY1" fmla="*/ 653795 h 2158745"/>
                  <a:gd name="connsiteX2" fmla="*/ 12880 w 384400"/>
                  <a:gd name="connsiteY2" fmla="*/ 1463420 h 2158745"/>
                  <a:gd name="connsiteX3" fmla="*/ 215523 w 384400"/>
                  <a:gd name="connsiteY3" fmla="*/ 2158745 h 2158745"/>
                  <a:gd name="connsiteX4" fmla="*/ 384400 w 384400"/>
                  <a:gd name="connsiteY4" fmla="*/ 2138024 h 2158745"/>
                  <a:gd name="connsiteX5" fmla="*/ 183472 w 384400"/>
                  <a:gd name="connsiteY5" fmla="*/ 1464323 h 2158745"/>
                  <a:gd name="connsiteX6" fmla="*/ 309219 w 384400"/>
                  <a:gd name="connsiteY6" fmla="*/ 631477 h 2158745"/>
                  <a:gd name="connsiteX7" fmla="*/ 266867 w 384400"/>
                  <a:gd name="connsiteY7" fmla="*/ 6095 h 2158745"/>
                  <a:gd name="connsiteX8" fmla="*/ 136662 w 384400"/>
                  <a:gd name="connsiteY8" fmla="*/ 0 h 2158745"/>
                  <a:gd name="connsiteX0" fmla="*/ 136662 w 384400"/>
                  <a:gd name="connsiteY0" fmla="*/ 0 h 2158745"/>
                  <a:gd name="connsiteX1" fmla="*/ 169614 w 384400"/>
                  <a:gd name="connsiteY1" fmla="*/ 653795 h 2158745"/>
                  <a:gd name="connsiteX2" fmla="*/ 12880 w 384400"/>
                  <a:gd name="connsiteY2" fmla="*/ 1463420 h 2158745"/>
                  <a:gd name="connsiteX3" fmla="*/ 215523 w 384400"/>
                  <a:gd name="connsiteY3" fmla="*/ 2158745 h 2158745"/>
                  <a:gd name="connsiteX4" fmla="*/ 384400 w 384400"/>
                  <a:gd name="connsiteY4" fmla="*/ 2138024 h 2158745"/>
                  <a:gd name="connsiteX5" fmla="*/ 139567 w 384400"/>
                  <a:gd name="connsiteY5" fmla="*/ 1464322 h 2158745"/>
                  <a:gd name="connsiteX6" fmla="*/ 309219 w 384400"/>
                  <a:gd name="connsiteY6" fmla="*/ 631477 h 2158745"/>
                  <a:gd name="connsiteX7" fmla="*/ 266867 w 384400"/>
                  <a:gd name="connsiteY7" fmla="*/ 6095 h 2158745"/>
                  <a:gd name="connsiteX8" fmla="*/ 136662 w 384400"/>
                  <a:gd name="connsiteY8" fmla="*/ 0 h 2158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4400" h="2158745">
                    <a:moveTo>
                      <a:pt x="136662" y="0"/>
                    </a:moveTo>
                    <a:cubicBezTo>
                      <a:pt x="357106" y="423057"/>
                      <a:pt x="226524" y="447420"/>
                      <a:pt x="169614" y="653795"/>
                    </a:cubicBezTo>
                    <a:cubicBezTo>
                      <a:pt x="62476" y="928004"/>
                      <a:pt x="-35995" y="1228214"/>
                      <a:pt x="12880" y="1463420"/>
                    </a:cubicBezTo>
                    <a:cubicBezTo>
                      <a:pt x="90539" y="1695195"/>
                      <a:pt x="124862" y="1909635"/>
                      <a:pt x="215523" y="2158745"/>
                    </a:cubicBezTo>
                    <a:lnTo>
                      <a:pt x="384400" y="2138024"/>
                    </a:lnTo>
                    <a:cubicBezTo>
                      <a:pt x="291422" y="1891788"/>
                      <a:pt x="202209" y="1701890"/>
                      <a:pt x="139567" y="1464322"/>
                    </a:cubicBezTo>
                    <a:cubicBezTo>
                      <a:pt x="80011" y="1200797"/>
                      <a:pt x="191096" y="899335"/>
                      <a:pt x="309219" y="631477"/>
                    </a:cubicBezTo>
                    <a:cubicBezTo>
                      <a:pt x="380273" y="429608"/>
                      <a:pt x="419680" y="335791"/>
                      <a:pt x="266867" y="6095"/>
                    </a:cubicBezTo>
                    <a:cubicBezTo>
                      <a:pt x="208830" y="4063"/>
                      <a:pt x="194699" y="2032"/>
                      <a:pt x="13666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grpSp>
            <p:nvGrpSpPr>
              <p:cNvPr id="22" name="그룹 55">
                <a:extLst>
                  <a:ext uri="{FF2B5EF4-FFF2-40B4-BE49-F238E27FC236}">
                    <a16:creationId xmlns:a16="http://schemas.microsoft.com/office/drawing/2014/main" id="{FFBED0A1-CB20-4535-9413-E77C5A830AB9}"/>
                  </a:ext>
                </a:extLst>
              </p:cNvPr>
              <p:cNvGrpSpPr/>
              <p:nvPr/>
            </p:nvGrpSpPr>
            <p:grpSpPr>
              <a:xfrm>
                <a:off x="9498806" y="3311273"/>
                <a:ext cx="1998856" cy="1963514"/>
                <a:chOff x="9498806" y="3311273"/>
                <a:chExt cx="1998856" cy="1963514"/>
              </a:xfrm>
            </p:grpSpPr>
            <p:grpSp>
              <p:nvGrpSpPr>
                <p:cNvPr id="23" name="Group 2">
                  <a:extLst>
                    <a:ext uri="{FF2B5EF4-FFF2-40B4-BE49-F238E27FC236}">
                      <a16:creationId xmlns:a16="http://schemas.microsoft.com/office/drawing/2014/main" id="{21A79C6F-CB52-42DD-9839-CA16D34E98E6}"/>
                    </a:ext>
                  </a:extLst>
                </p:cNvPr>
                <p:cNvGrpSpPr/>
                <p:nvPr/>
              </p:nvGrpSpPr>
              <p:grpSpPr>
                <a:xfrm rot="15300000">
                  <a:off x="9647135" y="4453947"/>
                  <a:ext cx="672511" cy="969170"/>
                  <a:chOff x="967240" y="3289369"/>
                  <a:chExt cx="1100200" cy="1585520"/>
                </a:xfrm>
              </p:grpSpPr>
              <p:sp>
                <p:nvSpPr>
                  <p:cNvPr id="33" name="Freeform 3">
                    <a:extLst>
                      <a:ext uri="{FF2B5EF4-FFF2-40B4-BE49-F238E27FC236}">
                        <a16:creationId xmlns:a16="http://schemas.microsoft.com/office/drawing/2014/main" id="{87DC354D-7A3D-4453-B097-48B1BBF32264}"/>
                      </a:ext>
                    </a:extLst>
                  </p:cNvPr>
                  <p:cNvSpPr/>
                  <p:nvPr/>
                </p:nvSpPr>
                <p:spPr>
                  <a:xfrm>
                    <a:off x="967240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/>
                  </a:p>
                </p:txBody>
              </p:sp>
              <p:sp>
                <p:nvSpPr>
                  <p:cNvPr id="34" name="Freeform 4">
                    <a:extLst>
                      <a:ext uri="{FF2B5EF4-FFF2-40B4-BE49-F238E27FC236}">
                        <a16:creationId xmlns:a16="http://schemas.microsoft.com/office/drawing/2014/main" id="{1C2A878D-3BF2-40EB-8E37-54EDD713BF65}"/>
                      </a:ext>
                    </a:extLst>
                  </p:cNvPr>
                  <p:cNvSpPr/>
                  <p:nvPr/>
                </p:nvSpPr>
                <p:spPr>
                  <a:xfrm flipH="1">
                    <a:off x="1514959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/>
                  </a:p>
                </p:txBody>
              </p:sp>
            </p:grpSp>
            <p:sp>
              <p:nvSpPr>
                <p:cNvPr id="24" name="Freeform 13">
                  <a:extLst>
                    <a:ext uri="{FF2B5EF4-FFF2-40B4-BE49-F238E27FC236}">
                      <a16:creationId xmlns:a16="http://schemas.microsoft.com/office/drawing/2014/main" id="{99F19817-3910-44EE-86E9-45D49CAFE1C4}"/>
                    </a:ext>
                  </a:extLst>
                </p:cNvPr>
                <p:cNvSpPr/>
                <p:nvPr/>
              </p:nvSpPr>
              <p:spPr>
                <a:xfrm rot="4407011">
                  <a:off x="10918637" y="3366457"/>
                  <a:ext cx="290163" cy="817189"/>
                </a:xfrm>
                <a:custGeom>
                  <a:avLst/>
                  <a:gdLst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52234 w 552481"/>
                    <a:gd name="connsiteY21" fmla="*/ 1420947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32877 w 552481"/>
                    <a:gd name="connsiteY3" fmla="*/ 241409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534221 w 580141"/>
                    <a:gd name="connsiteY14" fmla="*/ 1044490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7405 w 580141"/>
                    <a:gd name="connsiteY20" fmla="*/ 1402284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11048 w 580141"/>
                    <a:gd name="connsiteY5" fmla="*/ 431982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11048 w 582162"/>
                    <a:gd name="connsiteY4" fmla="*/ 431271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26021 w 582162"/>
                    <a:gd name="connsiteY4" fmla="*/ 441538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582162" h="1639548">
                      <a:moveTo>
                        <a:pt x="550099" y="54028"/>
                      </a:moveTo>
                      <a:cubicBezTo>
                        <a:pt x="624739" y="-134938"/>
                        <a:pt x="547056" y="229933"/>
                        <a:pt x="536842" y="262190"/>
                      </a:cubicBezTo>
                      <a:cubicBezTo>
                        <a:pt x="526628" y="294447"/>
                        <a:pt x="489477" y="242030"/>
                        <a:pt x="488816" y="247571"/>
                      </a:cubicBezTo>
                      <a:lnTo>
                        <a:pt x="532877" y="295437"/>
                      </a:lnTo>
                      <a:cubicBezTo>
                        <a:pt x="532967" y="355079"/>
                        <a:pt x="525931" y="381896"/>
                        <a:pt x="526021" y="441538"/>
                      </a:cubicBezTo>
                      <a:lnTo>
                        <a:pt x="440807" y="401237"/>
                      </a:lnTo>
                      <a:lnTo>
                        <a:pt x="518260" y="473456"/>
                      </a:lnTo>
                      <a:lnTo>
                        <a:pt x="498587" y="637602"/>
                      </a:lnTo>
                      <a:lnTo>
                        <a:pt x="372197" y="546012"/>
                      </a:lnTo>
                      <a:lnTo>
                        <a:pt x="498617" y="657667"/>
                      </a:lnTo>
                      <a:cubicBezTo>
                        <a:pt x="498709" y="718576"/>
                        <a:pt x="483958" y="759148"/>
                        <a:pt x="484050" y="820057"/>
                      </a:cubicBezTo>
                      <a:lnTo>
                        <a:pt x="270832" y="673231"/>
                      </a:lnTo>
                      <a:lnTo>
                        <a:pt x="478917" y="852083"/>
                      </a:lnTo>
                      <a:lnTo>
                        <a:pt x="469294" y="1002645"/>
                      </a:lnTo>
                      <a:lnTo>
                        <a:pt x="184579" y="795959"/>
                      </a:lnTo>
                      <a:lnTo>
                        <a:pt x="466579" y="1042397"/>
                      </a:lnTo>
                      <a:lnTo>
                        <a:pt x="459783" y="1179874"/>
                      </a:lnTo>
                      <a:lnTo>
                        <a:pt x="119129" y="943486"/>
                      </a:lnTo>
                      <a:lnTo>
                        <a:pt x="467006" y="1228896"/>
                      </a:lnTo>
                      <a:cubicBezTo>
                        <a:pt x="467092" y="1286367"/>
                        <a:pt x="479997" y="1326381"/>
                        <a:pt x="480083" y="1383852"/>
                      </a:cubicBezTo>
                      <a:lnTo>
                        <a:pt x="184579" y="1186679"/>
                      </a:lnTo>
                      <a:lnTo>
                        <a:pt x="480050" y="1411085"/>
                      </a:lnTo>
                      <a:cubicBezTo>
                        <a:pt x="480132" y="1465879"/>
                        <a:pt x="497607" y="1538525"/>
                        <a:pt x="552481" y="1639356"/>
                      </a:cubicBezTo>
                      <a:cubicBezTo>
                        <a:pt x="331520" y="1644295"/>
                        <a:pt x="189138" y="1553987"/>
                        <a:pt x="103908" y="1411291"/>
                      </a:cubicBezTo>
                      <a:cubicBezTo>
                        <a:pt x="-144138" y="987527"/>
                        <a:pt x="70524" y="647047"/>
                        <a:pt x="550099" y="54028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/>
                </a:p>
              </p:txBody>
            </p:sp>
            <p:grpSp>
              <p:nvGrpSpPr>
                <p:cNvPr id="25" name="Group 15">
                  <a:extLst>
                    <a:ext uri="{FF2B5EF4-FFF2-40B4-BE49-F238E27FC236}">
                      <a16:creationId xmlns:a16="http://schemas.microsoft.com/office/drawing/2014/main" id="{BEA567C5-53B4-4150-BBF1-ECAE0F208F26}"/>
                    </a:ext>
                  </a:extLst>
                </p:cNvPr>
                <p:cNvGrpSpPr/>
                <p:nvPr/>
              </p:nvGrpSpPr>
              <p:grpSpPr>
                <a:xfrm rot="5400000">
                  <a:off x="10675128" y="4128426"/>
                  <a:ext cx="577045" cy="831590"/>
                  <a:chOff x="967240" y="3289369"/>
                  <a:chExt cx="1100200" cy="1585520"/>
                </a:xfrm>
              </p:grpSpPr>
              <p:sp>
                <p:nvSpPr>
                  <p:cNvPr id="31" name="Freeform 16">
                    <a:extLst>
                      <a:ext uri="{FF2B5EF4-FFF2-40B4-BE49-F238E27FC236}">
                        <a16:creationId xmlns:a16="http://schemas.microsoft.com/office/drawing/2014/main" id="{083664D3-C72F-4923-BB13-F77D39EDB95D}"/>
                      </a:ext>
                    </a:extLst>
                  </p:cNvPr>
                  <p:cNvSpPr/>
                  <p:nvPr/>
                </p:nvSpPr>
                <p:spPr>
                  <a:xfrm>
                    <a:off x="967240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/>
                  </a:p>
                </p:txBody>
              </p:sp>
              <p:sp>
                <p:nvSpPr>
                  <p:cNvPr id="32" name="Freeform 17">
                    <a:extLst>
                      <a:ext uri="{FF2B5EF4-FFF2-40B4-BE49-F238E27FC236}">
                        <a16:creationId xmlns:a16="http://schemas.microsoft.com/office/drawing/2014/main" id="{E5E76836-7D75-40F7-BDFE-96E7C3F17029}"/>
                      </a:ext>
                    </a:extLst>
                  </p:cNvPr>
                  <p:cNvSpPr/>
                  <p:nvPr/>
                </p:nvSpPr>
                <p:spPr>
                  <a:xfrm flipH="1">
                    <a:off x="1514959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/>
                  </a:p>
                </p:txBody>
              </p:sp>
            </p:grpSp>
            <p:sp>
              <p:nvSpPr>
                <p:cNvPr id="26" name="Freeform 19">
                  <a:extLst>
                    <a:ext uri="{FF2B5EF4-FFF2-40B4-BE49-F238E27FC236}">
                      <a16:creationId xmlns:a16="http://schemas.microsoft.com/office/drawing/2014/main" id="{F2A4560D-2D1F-4CAD-8778-C810E9D39403}"/>
                    </a:ext>
                  </a:extLst>
                </p:cNvPr>
                <p:cNvSpPr/>
                <p:nvPr/>
              </p:nvSpPr>
              <p:spPr>
                <a:xfrm rot="3762166">
                  <a:off x="10883440" y="4518509"/>
                  <a:ext cx="321894" cy="906551"/>
                </a:xfrm>
                <a:custGeom>
                  <a:avLst/>
                  <a:gdLst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52234 w 552481"/>
                    <a:gd name="connsiteY21" fmla="*/ 1420947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32877 w 552481"/>
                    <a:gd name="connsiteY3" fmla="*/ 241409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534221 w 580141"/>
                    <a:gd name="connsiteY14" fmla="*/ 1044490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7405 w 580141"/>
                    <a:gd name="connsiteY20" fmla="*/ 1402284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11048 w 580141"/>
                    <a:gd name="connsiteY5" fmla="*/ 431982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11048 w 582162"/>
                    <a:gd name="connsiteY4" fmla="*/ 431271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26021 w 582162"/>
                    <a:gd name="connsiteY4" fmla="*/ 441538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582162" h="1639548">
                      <a:moveTo>
                        <a:pt x="550099" y="54028"/>
                      </a:moveTo>
                      <a:cubicBezTo>
                        <a:pt x="624739" y="-134938"/>
                        <a:pt x="547056" y="229933"/>
                        <a:pt x="536842" y="262190"/>
                      </a:cubicBezTo>
                      <a:cubicBezTo>
                        <a:pt x="526628" y="294447"/>
                        <a:pt x="489477" y="242030"/>
                        <a:pt x="488816" y="247571"/>
                      </a:cubicBezTo>
                      <a:lnTo>
                        <a:pt x="532877" y="295437"/>
                      </a:lnTo>
                      <a:cubicBezTo>
                        <a:pt x="532967" y="355079"/>
                        <a:pt x="525931" y="381896"/>
                        <a:pt x="526021" y="441538"/>
                      </a:cubicBezTo>
                      <a:lnTo>
                        <a:pt x="440807" y="401237"/>
                      </a:lnTo>
                      <a:lnTo>
                        <a:pt x="518260" y="473456"/>
                      </a:lnTo>
                      <a:lnTo>
                        <a:pt x="498587" y="637602"/>
                      </a:lnTo>
                      <a:lnTo>
                        <a:pt x="372197" y="546012"/>
                      </a:lnTo>
                      <a:lnTo>
                        <a:pt x="498617" y="657667"/>
                      </a:lnTo>
                      <a:cubicBezTo>
                        <a:pt x="498709" y="718576"/>
                        <a:pt x="483958" y="759148"/>
                        <a:pt x="484050" y="820057"/>
                      </a:cubicBezTo>
                      <a:lnTo>
                        <a:pt x="270832" y="673231"/>
                      </a:lnTo>
                      <a:lnTo>
                        <a:pt x="478917" y="852083"/>
                      </a:lnTo>
                      <a:lnTo>
                        <a:pt x="469294" y="1002645"/>
                      </a:lnTo>
                      <a:lnTo>
                        <a:pt x="184579" y="795959"/>
                      </a:lnTo>
                      <a:lnTo>
                        <a:pt x="466579" y="1042397"/>
                      </a:lnTo>
                      <a:lnTo>
                        <a:pt x="459783" y="1179874"/>
                      </a:lnTo>
                      <a:lnTo>
                        <a:pt x="119129" y="943486"/>
                      </a:lnTo>
                      <a:lnTo>
                        <a:pt x="467006" y="1228896"/>
                      </a:lnTo>
                      <a:cubicBezTo>
                        <a:pt x="467092" y="1286367"/>
                        <a:pt x="479997" y="1326381"/>
                        <a:pt x="480083" y="1383852"/>
                      </a:cubicBezTo>
                      <a:lnTo>
                        <a:pt x="184579" y="1186679"/>
                      </a:lnTo>
                      <a:lnTo>
                        <a:pt x="480050" y="1411085"/>
                      </a:lnTo>
                      <a:cubicBezTo>
                        <a:pt x="480132" y="1465879"/>
                        <a:pt x="497607" y="1538525"/>
                        <a:pt x="552481" y="1639356"/>
                      </a:cubicBezTo>
                      <a:cubicBezTo>
                        <a:pt x="331520" y="1644295"/>
                        <a:pt x="189138" y="1553987"/>
                        <a:pt x="103908" y="1411291"/>
                      </a:cubicBezTo>
                      <a:cubicBezTo>
                        <a:pt x="-144138" y="987527"/>
                        <a:pt x="70524" y="647047"/>
                        <a:pt x="550099" y="54028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 dirty="0"/>
                </a:p>
              </p:txBody>
            </p:sp>
            <p:sp>
              <p:nvSpPr>
                <p:cNvPr id="27" name="Freeform 20">
                  <a:extLst>
                    <a:ext uri="{FF2B5EF4-FFF2-40B4-BE49-F238E27FC236}">
                      <a16:creationId xmlns:a16="http://schemas.microsoft.com/office/drawing/2014/main" id="{2D0E0FFB-E574-4E6B-B366-2ABF34397533}"/>
                    </a:ext>
                  </a:extLst>
                </p:cNvPr>
                <p:cNvSpPr/>
                <p:nvPr/>
              </p:nvSpPr>
              <p:spPr>
                <a:xfrm rot="6040617" flipV="1">
                  <a:off x="9893194" y="3712846"/>
                  <a:ext cx="344847" cy="971195"/>
                </a:xfrm>
                <a:custGeom>
                  <a:avLst/>
                  <a:gdLst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52234 w 552481"/>
                    <a:gd name="connsiteY21" fmla="*/ 1420947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52201 w 552481"/>
                    <a:gd name="connsiteY19" fmla="*/ 1398749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51942 w 552481"/>
                    <a:gd name="connsiteY18" fmla="*/ 1226335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51910 w 552481"/>
                    <a:gd name="connsiteY16" fmla="*/ 1205103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51646 w 552481"/>
                    <a:gd name="connsiteY15" fmla="*/ 1029766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51613 w 552481"/>
                    <a:gd name="connsiteY13" fmla="*/ 1007603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51364 w 552481"/>
                    <a:gd name="connsiteY12" fmla="*/ 841805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51331 w 552481"/>
                    <a:gd name="connsiteY10" fmla="*/ 81978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51056 w 552481"/>
                    <a:gd name="connsiteY9" fmla="*/ 637056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51026 w 552481"/>
                    <a:gd name="connsiteY7" fmla="*/ 616991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50756 w 552481"/>
                    <a:gd name="connsiteY6" fmla="*/ 437477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50735 w 552481"/>
                    <a:gd name="connsiteY4" fmla="*/ 423083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50466 w 552481"/>
                    <a:gd name="connsiteY3" fmla="*/ 244157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52481"/>
                    <a:gd name="connsiteY0" fmla="*/ 0 h 1585520"/>
                    <a:gd name="connsiteX1" fmla="*/ 550454 w 552481"/>
                    <a:gd name="connsiteY1" fmla="*/ 236086 h 1585520"/>
                    <a:gd name="connsiteX2" fmla="*/ 488816 w 552481"/>
                    <a:gd name="connsiteY2" fmla="*/ 193543 h 1585520"/>
                    <a:gd name="connsiteX3" fmla="*/ 532877 w 552481"/>
                    <a:gd name="connsiteY3" fmla="*/ 241409 h 1585520"/>
                    <a:gd name="connsiteX4" fmla="*/ 528440 w 552481"/>
                    <a:gd name="connsiteY4" fmla="*/ 395095 h 1585520"/>
                    <a:gd name="connsiteX5" fmla="*/ 440807 w 552481"/>
                    <a:gd name="connsiteY5" fmla="*/ 347209 h 1585520"/>
                    <a:gd name="connsiteX6" fmla="*/ 530748 w 552481"/>
                    <a:gd name="connsiteY6" fmla="*/ 427144 h 1585520"/>
                    <a:gd name="connsiteX7" fmla="*/ 523630 w 552481"/>
                    <a:gd name="connsiteY7" fmla="*/ 593972 h 1585520"/>
                    <a:gd name="connsiteX8" fmla="*/ 372197 w 552481"/>
                    <a:gd name="connsiteY8" fmla="*/ 491984 h 1585520"/>
                    <a:gd name="connsiteX9" fmla="*/ 521176 w 552481"/>
                    <a:gd name="connsiteY9" fmla="*/ 611487 h 1585520"/>
                    <a:gd name="connsiteX10" fmla="*/ 508896 w 552481"/>
                    <a:gd name="connsiteY10" fmla="*/ 791532 h 1585520"/>
                    <a:gd name="connsiteX11" fmla="*/ 270832 w 552481"/>
                    <a:gd name="connsiteY11" fmla="*/ 619203 h 1585520"/>
                    <a:gd name="connsiteX12" fmla="*/ 501344 w 552481"/>
                    <a:gd name="connsiteY12" fmla="*/ 815973 h 1585520"/>
                    <a:gd name="connsiteX13" fmla="*/ 534221 w 552481"/>
                    <a:gd name="connsiteY13" fmla="*/ 989751 h 1585520"/>
                    <a:gd name="connsiteX14" fmla="*/ 184579 w 552481"/>
                    <a:gd name="connsiteY14" fmla="*/ 741931 h 1585520"/>
                    <a:gd name="connsiteX15" fmla="*/ 521700 w 552481"/>
                    <a:gd name="connsiteY15" fmla="*/ 1009232 h 1585520"/>
                    <a:gd name="connsiteX16" fmla="*/ 507056 w 552481"/>
                    <a:gd name="connsiteY16" fmla="*/ 1169267 h 1585520"/>
                    <a:gd name="connsiteX17" fmla="*/ 119129 w 552481"/>
                    <a:gd name="connsiteY17" fmla="*/ 889458 h 1585520"/>
                    <a:gd name="connsiteX18" fmla="*/ 504472 w 552481"/>
                    <a:gd name="connsiteY18" fmla="*/ 1198018 h 1585520"/>
                    <a:gd name="connsiteX19" fmla="*/ 519836 w 552481"/>
                    <a:gd name="connsiteY19" fmla="*/ 1370630 h 1585520"/>
                    <a:gd name="connsiteX20" fmla="*/ 184579 w 552481"/>
                    <a:gd name="connsiteY20" fmla="*/ 1132651 h 1585520"/>
                    <a:gd name="connsiteX21" fmla="*/ 509865 w 552481"/>
                    <a:gd name="connsiteY21" fmla="*/ 1387661 h 1585520"/>
                    <a:gd name="connsiteX22" fmla="*/ 552481 w 552481"/>
                    <a:gd name="connsiteY22" fmla="*/ 1585328 h 1585520"/>
                    <a:gd name="connsiteX23" fmla="*/ 103908 w 552481"/>
                    <a:gd name="connsiteY23" fmla="*/ 1357263 h 1585520"/>
                    <a:gd name="connsiteX24" fmla="*/ 550099 w 552481"/>
                    <a:gd name="connsiteY24" fmla="*/ 0 h 1585520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534221 w 580141"/>
                    <a:gd name="connsiteY14" fmla="*/ 1044490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521700 w 580141"/>
                    <a:gd name="connsiteY16" fmla="*/ 1063971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507056 w 580141"/>
                    <a:gd name="connsiteY17" fmla="*/ 1224006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504472 w 580141"/>
                    <a:gd name="connsiteY19" fmla="*/ 125275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509865 w 580141"/>
                    <a:gd name="connsiteY22" fmla="*/ 1442400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519836 w 580141"/>
                    <a:gd name="connsiteY20" fmla="*/ 1425369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7405 w 580141"/>
                    <a:gd name="connsiteY20" fmla="*/ 1402284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521176 w 580141"/>
                    <a:gd name="connsiteY10" fmla="*/ 666226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523630 w 580141"/>
                    <a:gd name="connsiteY8" fmla="*/ 648711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30748 w 580141"/>
                    <a:gd name="connsiteY7" fmla="*/ 481883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508896 w 580141"/>
                    <a:gd name="connsiteY11" fmla="*/ 846271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501344 w 580141"/>
                    <a:gd name="connsiteY13" fmla="*/ 870712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74625 w 580141"/>
                    <a:gd name="connsiteY17" fmla="*/ 1200922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79002 w 580141"/>
                    <a:gd name="connsiteY16" fmla="*/ 1055860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84201 w 580141"/>
                    <a:gd name="connsiteY14" fmla="*/ 1018658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28440 w 580141"/>
                    <a:gd name="connsiteY5" fmla="*/ 449834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0141"/>
                    <a:gd name="connsiteY0" fmla="*/ 54739 h 1640259"/>
                    <a:gd name="connsiteX1" fmla="*/ 536842 w 580141"/>
                    <a:gd name="connsiteY1" fmla="*/ 262901 h 1640259"/>
                    <a:gd name="connsiteX2" fmla="*/ 550454 w 580141"/>
                    <a:gd name="connsiteY2" fmla="*/ 290825 h 1640259"/>
                    <a:gd name="connsiteX3" fmla="*/ 488816 w 580141"/>
                    <a:gd name="connsiteY3" fmla="*/ 248282 h 1640259"/>
                    <a:gd name="connsiteX4" fmla="*/ 532877 w 580141"/>
                    <a:gd name="connsiteY4" fmla="*/ 296148 h 1640259"/>
                    <a:gd name="connsiteX5" fmla="*/ 511048 w 580141"/>
                    <a:gd name="connsiteY5" fmla="*/ 431982 h 1640259"/>
                    <a:gd name="connsiteX6" fmla="*/ 440807 w 580141"/>
                    <a:gd name="connsiteY6" fmla="*/ 401948 h 1640259"/>
                    <a:gd name="connsiteX7" fmla="*/ 518260 w 580141"/>
                    <a:gd name="connsiteY7" fmla="*/ 474167 h 1640259"/>
                    <a:gd name="connsiteX8" fmla="*/ 498587 w 580141"/>
                    <a:gd name="connsiteY8" fmla="*/ 638313 h 1640259"/>
                    <a:gd name="connsiteX9" fmla="*/ 372197 w 580141"/>
                    <a:gd name="connsiteY9" fmla="*/ 546723 h 1640259"/>
                    <a:gd name="connsiteX10" fmla="*/ 498617 w 580141"/>
                    <a:gd name="connsiteY10" fmla="*/ 658378 h 1640259"/>
                    <a:gd name="connsiteX11" fmla="*/ 484050 w 580141"/>
                    <a:gd name="connsiteY11" fmla="*/ 820768 h 1640259"/>
                    <a:gd name="connsiteX12" fmla="*/ 270832 w 580141"/>
                    <a:gd name="connsiteY12" fmla="*/ 673942 h 1640259"/>
                    <a:gd name="connsiteX13" fmla="*/ 478917 w 580141"/>
                    <a:gd name="connsiteY13" fmla="*/ 852794 h 1640259"/>
                    <a:gd name="connsiteX14" fmla="*/ 469294 w 580141"/>
                    <a:gd name="connsiteY14" fmla="*/ 1003356 h 1640259"/>
                    <a:gd name="connsiteX15" fmla="*/ 184579 w 580141"/>
                    <a:gd name="connsiteY15" fmla="*/ 796670 h 1640259"/>
                    <a:gd name="connsiteX16" fmla="*/ 466579 w 580141"/>
                    <a:gd name="connsiteY16" fmla="*/ 1043108 h 1640259"/>
                    <a:gd name="connsiteX17" fmla="*/ 459783 w 580141"/>
                    <a:gd name="connsiteY17" fmla="*/ 1180585 h 1640259"/>
                    <a:gd name="connsiteX18" fmla="*/ 119129 w 580141"/>
                    <a:gd name="connsiteY18" fmla="*/ 944197 h 1640259"/>
                    <a:gd name="connsiteX19" fmla="*/ 467006 w 580141"/>
                    <a:gd name="connsiteY19" fmla="*/ 1229607 h 1640259"/>
                    <a:gd name="connsiteX20" fmla="*/ 480083 w 580141"/>
                    <a:gd name="connsiteY20" fmla="*/ 1384563 h 1640259"/>
                    <a:gd name="connsiteX21" fmla="*/ 184579 w 580141"/>
                    <a:gd name="connsiteY21" fmla="*/ 1187390 h 1640259"/>
                    <a:gd name="connsiteX22" fmla="*/ 480050 w 580141"/>
                    <a:gd name="connsiteY22" fmla="*/ 1411796 h 1640259"/>
                    <a:gd name="connsiteX23" fmla="*/ 552481 w 580141"/>
                    <a:gd name="connsiteY23" fmla="*/ 1640067 h 1640259"/>
                    <a:gd name="connsiteX24" fmla="*/ 103908 w 580141"/>
                    <a:gd name="connsiteY24" fmla="*/ 1412002 h 1640259"/>
                    <a:gd name="connsiteX25" fmla="*/ 550099 w 580141"/>
                    <a:gd name="connsiteY25" fmla="*/ 54739 h 1640259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11048 w 582162"/>
                    <a:gd name="connsiteY4" fmla="*/ 431271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  <a:gd name="connsiteX0" fmla="*/ 550099 w 582162"/>
                    <a:gd name="connsiteY0" fmla="*/ 54028 h 1639548"/>
                    <a:gd name="connsiteX1" fmla="*/ 536842 w 582162"/>
                    <a:gd name="connsiteY1" fmla="*/ 262190 h 1639548"/>
                    <a:gd name="connsiteX2" fmla="*/ 488816 w 582162"/>
                    <a:gd name="connsiteY2" fmla="*/ 247571 h 1639548"/>
                    <a:gd name="connsiteX3" fmla="*/ 532877 w 582162"/>
                    <a:gd name="connsiteY3" fmla="*/ 295437 h 1639548"/>
                    <a:gd name="connsiteX4" fmla="*/ 526021 w 582162"/>
                    <a:gd name="connsiteY4" fmla="*/ 441538 h 1639548"/>
                    <a:gd name="connsiteX5" fmla="*/ 440807 w 582162"/>
                    <a:gd name="connsiteY5" fmla="*/ 401237 h 1639548"/>
                    <a:gd name="connsiteX6" fmla="*/ 518260 w 582162"/>
                    <a:gd name="connsiteY6" fmla="*/ 473456 h 1639548"/>
                    <a:gd name="connsiteX7" fmla="*/ 498587 w 582162"/>
                    <a:gd name="connsiteY7" fmla="*/ 637602 h 1639548"/>
                    <a:gd name="connsiteX8" fmla="*/ 372197 w 582162"/>
                    <a:gd name="connsiteY8" fmla="*/ 546012 h 1639548"/>
                    <a:gd name="connsiteX9" fmla="*/ 498617 w 582162"/>
                    <a:gd name="connsiteY9" fmla="*/ 657667 h 1639548"/>
                    <a:gd name="connsiteX10" fmla="*/ 484050 w 582162"/>
                    <a:gd name="connsiteY10" fmla="*/ 820057 h 1639548"/>
                    <a:gd name="connsiteX11" fmla="*/ 270832 w 582162"/>
                    <a:gd name="connsiteY11" fmla="*/ 673231 h 1639548"/>
                    <a:gd name="connsiteX12" fmla="*/ 478917 w 582162"/>
                    <a:gd name="connsiteY12" fmla="*/ 852083 h 1639548"/>
                    <a:gd name="connsiteX13" fmla="*/ 469294 w 582162"/>
                    <a:gd name="connsiteY13" fmla="*/ 1002645 h 1639548"/>
                    <a:gd name="connsiteX14" fmla="*/ 184579 w 582162"/>
                    <a:gd name="connsiteY14" fmla="*/ 795959 h 1639548"/>
                    <a:gd name="connsiteX15" fmla="*/ 466579 w 582162"/>
                    <a:gd name="connsiteY15" fmla="*/ 1042397 h 1639548"/>
                    <a:gd name="connsiteX16" fmla="*/ 459783 w 582162"/>
                    <a:gd name="connsiteY16" fmla="*/ 1179874 h 1639548"/>
                    <a:gd name="connsiteX17" fmla="*/ 119129 w 582162"/>
                    <a:gd name="connsiteY17" fmla="*/ 943486 h 1639548"/>
                    <a:gd name="connsiteX18" fmla="*/ 467006 w 582162"/>
                    <a:gd name="connsiteY18" fmla="*/ 1228896 h 1639548"/>
                    <a:gd name="connsiteX19" fmla="*/ 480083 w 582162"/>
                    <a:gd name="connsiteY19" fmla="*/ 1383852 h 1639548"/>
                    <a:gd name="connsiteX20" fmla="*/ 184579 w 582162"/>
                    <a:gd name="connsiteY20" fmla="*/ 1186679 h 1639548"/>
                    <a:gd name="connsiteX21" fmla="*/ 480050 w 582162"/>
                    <a:gd name="connsiteY21" fmla="*/ 1411085 h 1639548"/>
                    <a:gd name="connsiteX22" fmla="*/ 552481 w 582162"/>
                    <a:gd name="connsiteY22" fmla="*/ 1639356 h 1639548"/>
                    <a:gd name="connsiteX23" fmla="*/ 103908 w 582162"/>
                    <a:gd name="connsiteY23" fmla="*/ 1411291 h 1639548"/>
                    <a:gd name="connsiteX24" fmla="*/ 550099 w 582162"/>
                    <a:gd name="connsiteY24" fmla="*/ 54028 h 16395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582162" h="1639548">
                      <a:moveTo>
                        <a:pt x="550099" y="54028"/>
                      </a:moveTo>
                      <a:cubicBezTo>
                        <a:pt x="624739" y="-134938"/>
                        <a:pt x="547056" y="229933"/>
                        <a:pt x="536842" y="262190"/>
                      </a:cubicBezTo>
                      <a:cubicBezTo>
                        <a:pt x="526628" y="294447"/>
                        <a:pt x="489477" y="242030"/>
                        <a:pt x="488816" y="247571"/>
                      </a:cubicBezTo>
                      <a:lnTo>
                        <a:pt x="532877" y="295437"/>
                      </a:lnTo>
                      <a:cubicBezTo>
                        <a:pt x="532967" y="355079"/>
                        <a:pt x="525931" y="381896"/>
                        <a:pt x="526021" y="441538"/>
                      </a:cubicBezTo>
                      <a:lnTo>
                        <a:pt x="440807" y="401237"/>
                      </a:lnTo>
                      <a:lnTo>
                        <a:pt x="518260" y="473456"/>
                      </a:lnTo>
                      <a:lnTo>
                        <a:pt x="498587" y="637602"/>
                      </a:lnTo>
                      <a:lnTo>
                        <a:pt x="372197" y="546012"/>
                      </a:lnTo>
                      <a:lnTo>
                        <a:pt x="498617" y="657667"/>
                      </a:lnTo>
                      <a:cubicBezTo>
                        <a:pt x="498709" y="718576"/>
                        <a:pt x="483958" y="759148"/>
                        <a:pt x="484050" y="820057"/>
                      </a:cubicBezTo>
                      <a:lnTo>
                        <a:pt x="270832" y="673231"/>
                      </a:lnTo>
                      <a:lnTo>
                        <a:pt x="478917" y="852083"/>
                      </a:lnTo>
                      <a:lnTo>
                        <a:pt x="469294" y="1002645"/>
                      </a:lnTo>
                      <a:lnTo>
                        <a:pt x="184579" y="795959"/>
                      </a:lnTo>
                      <a:lnTo>
                        <a:pt x="466579" y="1042397"/>
                      </a:lnTo>
                      <a:lnTo>
                        <a:pt x="459783" y="1179874"/>
                      </a:lnTo>
                      <a:lnTo>
                        <a:pt x="119129" y="943486"/>
                      </a:lnTo>
                      <a:lnTo>
                        <a:pt x="467006" y="1228896"/>
                      </a:lnTo>
                      <a:cubicBezTo>
                        <a:pt x="467092" y="1286367"/>
                        <a:pt x="479997" y="1326381"/>
                        <a:pt x="480083" y="1383852"/>
                      </a:cubicBezTo>
                      <a:lnTo>
                        <a:pt x="184579" y="1186679"/>
                      </a:lnTo>
                      <a:lnTo>
                        <a:pt x="480050" y="1411085"/>
                      </a:lnTo>
                      <a:cubicBezTo>
                        <a:pt x="480132" y="1465879"/>
                        <a:pt x="497607" y="1538525"/>
                        <a:pt x="552481" y="1639356"/>
                      </a:cubicBezTo>
                      <a:cubicBezTo>
                        <a:pt x="331520" y="1644295"/>
                        <a:pt x="189138" y="1553987"/>
                        <a:pt x="103908" y="1411291"/>
                      </a:cubicBezTo>
                      <a:cubicBezTo>
                        <a:pt x="-144138" y="987527"/>
                        <a:pt x="70524" y="647047"/>
                        <a:pt x="550099" y="54028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/>
                </a:p>
              </p:txBody>
            </p:sp>
            <p:grpSp>
              <p:nvGrpSpPr>
                <p:cNvPr id="28" name="Group 15">
                  <a:extLst>
                    <a:ext uri="{FF2B5EF4-FFF2-40B4-BE49-F238E27FC236}">
                      <a16:creationId xmlns:a16="http://schemas.microsoft.com/office/drawing/2014/main" id="{034A2FD8-FA89-4EE5-AA58-F5FE354575B3}"/>
                    </a:ext>
                  </a:extLst>
                </p:cNvPr>
                <p:cNvGrpSpPr/>
                <p:nvPr/>
              </p:nvGrpSpPr>
              <p:grpSpPr>
                <a:xfrm rot="18284720">
                  <a:off x="10094144" y="3209875"/>
                  <a:ext cx="459730" cy="662525"/>
                  <a:chOff x="967240" y="3289369"/>
                  <a:chExt cx="1100200" cy="1585520"/>
                </a:xfrm>
              </p:grpSpPr>
              <p:sp>
                <p:nvSpPr>
                  <p:cNvPr id="29" name="Freeform 16">
                    <a:extLst>
                      <a:ext uri="{FF2B5EF4-FFF2-40B4-BE49-F238E27FC236}">
                        <a16:creationId xmlns:a16="http://schemas.microsoft.com/office/drawing/2014/main" id="{35616887-8592-478E-BDA6-6E9113B85CB6}"/>
                      </a:ext>
                    </a:extLst>
                  </p:cNvPr>
                  <p:cNvSpPr/>
                  <p:nvPr/>
                </p:nvSpPr>
                <p:spPr>
                  <a:xfrm>
                    <a:off x="967240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 dirty="0"/>
                  </a:p>
                </p:txBody>
              </p:sp>
              <p:sp>
                <p:nvSpPr>
                  <p:cNvPr id="30" name="Freeform 17">
                    <a:extLst>
                      <a:ext uri="{FF2B5EF4-FFF2-40B4-BE49-F238E27FC236}">
                        <a16:creationId xmlns:a16="http://schemas.microsoft.com/office/drawing/2014/main" id="{154D7F7E-DD47-47DD-A4C0-CFD35FB5D2BD}"/>
                      </a:ext>
                    </a:extLst>
                  </p:cNvPr>
                  <p:cNvSpPr/>
                  <p:nvPr/>
                </p:nvSpPr>
                <p:spPr>
                  <a:xfrm flipH="1">
                    <a:off x="1514959" y="3289369"/>
                    <a:ext cx="552481" cy="158552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2481" h="1585520">
                        <a:moveTo>
                          <a:pt x="550099" y="0"/>
                        </a:moveTo>
                        <a:lnTo>
                          <a:pt x="550454" y="236086"/>
                        </a:lnTo>
                        <a:lnTo>
                          <a:pt x="488816" y="193543"/>
                        </a:lnTo>
                        <a:lnTo>
                          <a:pt x="550466" y="244157"/>
                        </a:lnTo>
                        <a:lnTo>
                          <a:pt x="550735" y="423083"/>
                        </a:lnTo>
                        <a:lnTo>
                          <a:pt x="440807" y="347209"/>
                        </a:lnTo>
                        <a:lnTo>
                          <a:pt x="550756" y="437477"/>
                        </a:lnTo>
                        <a:lnTo>
                          <a:pt x="551026" y="616991"/>
                        </a:lnTo>
                        <a:lnTo>
                          <a:pt x="372197" y="491984"/>
                        </a:lnTo>
                        <a:lnTo>
                          <a:pt x="551056" y="637056"/>
                        </a:lnTo>
                        <a:lnTo>
                          <a:pt x="551331" y="819782"/>
                        </a:lnTo>
                        <a:lnTo>
                          <a:pt x="270832" y="619203"/>
                        </a:lnTo>
                        <a:lnTo>
                          <a:pt x="551364" y="841805"/>
                        </a:lnTo>
                        <a:lnTo>
                          <a:pt x="551613" y="1007603"/>
                        </a:lnTo>
                        <a:lnTo>
                          <a:pt x="184579" y="741931"/>
                        </a:lnTo>
                        <a:lnTo>
                          <a:pt x="551646" y="1029766"/>
                        </a:lnTo>
                        <a:lnTo>
                          <a:pt x="551910" y="1205103"/>
                        </a:lnTo>
                        <a:lnTo>
                          <a:pt x="119129" y="889458"/>
                        </a:lnTo>
                        <a:lnTo>
                          <a:pt x="551942" y="1226335"/>
                        </a:lnTo>
                        <a:lnTo>
                          <a:pt x="552201" y="1398749"/>
                        </a:lnTo>
                        <a:lnTo>
                          <a:pt x="184579" y="1132651"/>
                        </a:lnTo>
                        <a:lnTo>
                          <a:pt x="552234" y="1420947"/>
                        </a:lnTo>
                        <a:lnTo>
                          <a:pt x="552481" y="1585328"/>
                        </a:lnTo>
                        <a:cubicBezTo>
                          <a:pt x="331520" y="1590267"/>
                          <a:pt x="189138" y="1499959"/>
                          <a:pt x="103908" y="1357263"/>
                        </a:cubicBezTo>
                        <a:cubicBezTo>
                          <a:pt x="-144138" y="933499"/>
                          <a:pt x="70524" y="593019"/>
                          <a:pt x="550099" y="0"/>
                        </a:cubicBez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350"/>
                  </a:p>
                </p:txBody>
              </p:sp>
            </p:grpSp>
          </p:grpSp>
        </p:grpSp>
      </p:grpSp>
      <p:grpSp>
        <p:nvGrpSpPr>
          <p:cNvPr id="40" name="그룹 79">
            <a:extLst>
              <a:ext uri="{FF2B5EF4-FFF2-40B4-BE49-F238E27FC236}">
                <a16:creationId xmlns:a16="http://schemas.microsoft.com/office/drawing/2014/main" id="{E4C7070D-DE89-4FFD-A839-9E9D1A91E403}"/>
              </a:ext>
            </a:extLst>
          </p:cNvPr>
          <p:cNvGrpSpPr/>
          <p:nvPr/>
        </p:nvGrpSpPr>
        <p:grpSpPr>
          <a:xfrm>
            <a:off x="1625464" y="4134848"/>
            <a:ext cx="693333" cy="596884"/>
            <a:chOff x="7521194" y="5284915"/>
            <a:chExt cx="1137987" cy="979683"/>
          </a:xfrm>
        </p:grpSpPr>
        <p:grpSp>
          <p:nvGrpSpPr>
            <p:cNvPr id="41" name="Group 7">
              <a:extLst>
                <a:ext uri="{FF2B5EF4-FFF2-40B4-BE49-F238E27FC236}">
                  <a16:creationId xmlns:a16="http://schemas.microsoft.com/office/drawing/2014/main" id="{C20582D0-3B4E-4941-8A86-906C1905E965}"/>
                </a:ext>
              </a:extLst>
            </p:cNvPr>
            <p:cNvGrpSpPr/>
            <p:nvPr/>
          </p:nvGrpSpPr>
          <p:grpSpPr>
            <a:xfrm>
              <a:off x="7521194" y="5284915"/>
              <a:ext cx="1137987" cy="979683"/>
              <a:chOff x="5580112" y="4160675"/>
              <a:chExt cx="2016224" cy="1735751"/>
            </a:xfrm>
          </p:grpSpPr>
          <p:sp>
            <p:nvSpPr>
              <p:cNvPr id="43" name="Trapezoid 1">
                <a:extLst>
                  <a:ext uri="{FF2B5EF4-FFF2-40B4-BE49-F238E27FC236}">
                    <a16:creationId xmlns:a16="http://schemas.microsoft.com/office/drawing/2014/main" id="{F415B875-AFE8-4822-BEA4-9693DCB3E24A}"/>
                  </a:ext>
                </a:extLst>
              </p:cNvPr>
              <p:cNvSpPr/>
              <p:nvPr/>
            </p:nvSpPr>
            <p:spPr>
              <a:xfrm rot="10800000">
                <a:off x="5796136" y="4653136"/>
                <a:ext cx="1584176" cy="1243290"/>
              </a:xfrm>
              <a:custGeom>
                <a:avLst/>
                <a:gdLst>
                  <a:gd name="connsiteX0" fmla="*/ 0 w 1584176"/>
                  <a:gd name="connsiteY0" fmla="*/ 1216152 h 1216152"/>
                  <a:gd name="connsiteX1" fmla="*/ 304038 w 1584176"/>
                  <a:gd name="connsiteY1" fmla="*/ 0 h 1216152"/>
                  <a:gd name="connsiteX2" fmla="*/ 1280138 w 1584176"/>
                  <a:gd name="connsiteY2" fmla="*/ 0 h 1216152"/>
                  <a:gd name="connsiteX3" fmla="*/ 1584176 w 1584176"/>
                  <a:gd name="connsiteY3" fmla="*/ 1216152 h 1216152"/>
                  <a:gd name="connsiteX4" fmla="*/ 0 w 1584176"/>
                  <a:gd name="connsiteY4" fmla="*/ 1216152 h 1216152"/>
                  <a:gd name="connsiteX0" fmla="*/ 0 w 1584176"/>
                  <a:gd name="connsiteY0" fmla="*/ 1235792 h 1235792"/>
                  <a:gd name="connsiteX1" fmla="*/ 304038 w 1584176"/>
                  <a:gd name="connsiteY1" fmla="*/ 19640 h 1235792"/>
                  <a:gd name="connsiteX2" fmla="*/ 1280138 w 1584176"/>
                  <a:gd name="connsiteY2" fmla="*/ 19640 h 1235792"/>
                  <a:gd name="connsiteX3" fmla="*/ 1584176 w 1584176"/>
                  <a:gd name="connsiteY3" fmla="*/ 1235792 h 1235792"/>
                  <a:gd name="connsiteX4" fmla="*/ 0 w 1584176"/>
                  <a:gd name="connsiteY4" fmla="*/ 1235792 h 1235792"/>
                  <a:gd name="connsiteX0" fmla="*/ 0 w 1584176"/>
                  <a:gd name="connsiteY0" fmla="*/ 1243290 h 1243290"/>
                  <a:gd name="connsiteX1" fmla="*/ 304038 w 1584176"/>
                  <a:gd name="connsiteY1" fmla="*/ 27138 h 1243290"/>
                  <a:gd name="connsiteX2" fmla="*/ 1280138 w 1584176"/>
                  <a:gd name="connsiteY2" fmla="*/ 27138 h 1243290"/>
                  <a:gd name="connsiteX3" fmla="*/ 1584176 w 1584176"/>
                  <a:gd name="connsiteY3" fmla="*/ 1243290 h 1243290"/>
                  <a:gd name="connsiteX4" fmla="*/ 0 w 1584176"/>
                  <a:gd name="connsiteY4" fmla="*/ 1243290 h 1243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4176" h="1243290">
                    <a:moveTo>
                      <a:pt x="0" y="1243290"/>
                    </a:moveTo>
                    <a:lnTo>
                      <a:pt x="304038" y="27138"/>
                    </a:lnTo>
                    <a:cubicBezTo>
                      <a:pt x="629405" y="-57"/>
                      <a:pt x="941174" y="-17053"/>
                      <a:pt x="1280138" y="27138"/>
                    </a:cubicBezTo>
                    <a:lnTo>
                      <a:pt x="1584176" y="1243290"/>
                    </a:lnTo>
                    <a:lnTo>
                      <a:pt x="0" y="1243290"/>
                    </a:lnTo>
                    <a:close/>
                  </a:path>
                </a:pathLst>
              </a:custGeom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44" name="Trapezoid 6">
                <a:extLst>
                  <a:ext uri="{FF2B5EF4-FFF2-40B4-BE49-F238E27FC236}">
                    <a16:creationId xmlns:a16="http://schemas.microsoft.com/office/drawing/2014/main" id="{672201B3-08E5-44D2-B615-DBC622DB719A}"/>
                  </a:ext>
                </a:extLst>
              </p:cNvPr>
              <p:cNvSpPr/>
              <p:nvPr/>
            </p:nvSpPr>
            <p:spPr>
              <a:xfrm rot="10800000">
                <a:off x="5580112" y="4312147"/>
                <a:ext cx="2016224" cy="471979"/>
              </a:xfrm>
              <a:custGeom>
                <a:avLst/>
                <a:gdLst>
                  <a:gd name="connsiteX0" fmla="*/ 0 w 2016224"/>
                  <a:gd name="connsiteY0" fmla="*/ 360040 h 360040"/>
                  <a:gd name="connsiteX1" fmla="*/ 128109 w 2016224"/>
                  <a:gd name="connsiteY1" fmla="*/ 0 h 360040"/>
                  <a:gd name="connsiteX2" fmla="*/ 1888115 w 2016224"/>
                  <a:gd name="connsiteY2" fmla="*/ 0 h 360040"/>
                  <a:gd name="connsiteX3" fmla="*/ 2016224 w 2016224"/>
                  <a:gd name="connsiteY3" fmla="*/ 360040 h 360040"/>
                  <a:gd name="connsiteX4" fmla="*/ 0 w 2016224"/>
                  <a:gd name="connsiteY4" fmla="*/ 360040 h 360040"/>
                  <a:gd name="connsiteX0" fmla="*/ 0 w 2016224"/>
                  <a:gd name="connsiteY0" fmla="*/ 431046 h 431046"/>
                  <a:gd name="connsiteX1" fmla="*/ 128109 w 2016224"/>
                  <a:gd name="connsiteY1" fmla="*/ 71006 h 431046"/>
                  <a:gd name="connsiteX2" fmla="*/ 1888115 w 2016224"/>
                  <a:gd name="connsiteY2" fmla="*/ 71006 h 431046"/>
                  <a:gd name="connsiteX3" fmla="*/ 2016224 w 2016224"/>
                  <a:gd name="connsiteY3" fmla="*/ 431046 h 431046"/>
                  <a:gd name="connsiteX4" fmla="*/ 0 w 2016224"/>
                  <a:gd name="connsiteY4" fmla="*/ 431046 h 431046"/>
                  <a:gd name="connsiteX0" fmla="*/ 0 w 2016224"/>
                  <a:gd name="connsiteY0" fmla="*/ 458241 h 458241"/>
                  <a:gd name="connsiteX1" fmla="*/ 128109 w 2016224"/>
                  <a:gd name="connsiteY1" fmla="*/ 98201 h 458241"/>
                  <a:gd name="connsiteX2" fmla="*/ 1888115 w 2016224"/>
                  <a:gd name="connsiteY2" fmla="*/ 98201 h 458241"/>
                  <a:gd name="connsiteX3" fmla="*/ 2016224 w 2016224"/>
                  <a:gd name="connsiteY3" fmla="*/ 458241 h 458241"/>
                  <a:gd name="connsiteX4" fmla="*/ 0 w 2016224"/>
                  <a:gd name="connsiteY4" fmla="*/ 458241 h 458241"/>
                  <a:gd name="connsiteX0" fmla="*/ 0 w 2016224"/>
                  <a:gd name="connsiteY0" fmla="*/ 465296 h 465296"/>
                  <a:gd name="connsiteX1" fmla="*/ 128109 w 2016224"/>
                  <a:gd name="connsiteY1" fmla="*/ 105256 h 465296"/>
                  <a:gd name="connsiteX2" fmla="*/ 1888115 w 2016224"/>
                  <a:gd name="connsiteY2" fmla="*/ 105256 h 465296"/>
                  <a:gd name="connsiteX3" fmla="*/ 2016224 w 2016224"/>
                  <a:gd name="connsiteY3" fmla="*/ 465296 h 465296"/>
                  <a:gd name="connsiteX4" fmla="*/ 0 w 2016224"/>
                  <a:gd name="connsiteY4" fmla="*/ 465296 h 465296"/>
                  <a:gd name="connsiteX0" fmla="*/ 0 w 2016224"/>
                  <a:gd name="connsiteY0" fmla="*/ 471979 h 471979"/>
                  <a:gd name="connsiteX1" fmla="*/ 128109 w 2016224"/>
                  <a:gd name="connsiteY1" fmla="*/ 111939 h 471979"/>
                  <a:gd name="connsiteX2" fmla="*/ 1888115 w 2016224"/>
                  <a:gd name="connsiteY2" fmla="*/ 111939 h 471979"/>
                  <a:gd name="connsiteX3" fmla="*/ 2016224 w 2016224"/>
                  <a:gd name="connsiteY3" fmla="*/ 471979 h 471979"/>
                  <a:gd name="connsiteX4" fmla="*/ 0 w 2016224"/>
                  <a:gd name="connsiteY4" fmla="*/ 471979 h 471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6224" h="471979">
                    <a:moveTo>
                      <a:pt x="0" y="471979"/>
                    </a:moveTo>
                    <a:lnTo>
                      <a:pt x="128109" y="111939"/>
                    </a:lnTo>
                    <a:cubicBezTo>
                      <a:pt x="572010" y="-7034"/>
                      <a:pt x="1260655" y="-64822"/>
                      <a:pt x="1888115" y="111939"/>
                    </a:cubicBezTo>
                    <a:lnTo>
                      <a:pt x="2016224" y="471979"/>
                    </a:lnTo>
                    <a:lnTo>
                      <a:pt x="0" y="471979"/>
                    </a:lnTo>
                    <a:close/>
                  </a:path>
                </a:pathLst>
              </a:custGeom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45" name="Oval 5">
                <a:extLst>
                  <a:ext uri="{FF2B5EF4-FFF2-40B4-BE49-F238E27FC236}">
                    <a16:creationId xmlns:a16="http://schemas.microsoft.com/office/drawing/2014/main" id="{281DF4BC-7D7C-42D1-AD4F-C870FA87CFF5}"/>
                  </a:ext>
                </a:extLst>
              </p:cNvPr>
              <p:cNvSpPr/>
              <p:nvPr/>
            </p:nvSpPr>
            <p:spPr>
              <a:xfrm>
                <a:off x="5580223" y="4160675"/>
                <a:ext cx="2016000" cy="302944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</p:grpSp>
        <p:sp>
          <p:nvSpPr>
            <p:cNvPr id="42" name="Chord 23">
              <a:extLst>
                <a:ext uri="{FF2B5EF4-FFF2-40B4-BE49-F238E27FC236}">
                  <a16:creationId xmlns:a16="http://schemas.microsoft.com/office/drawing/2014/main" id="{7FE26066-69E9-4368-A428-8488DDBD8AD9}"/>
                </a:ext>
              </a:extLst>
            </p:cNvPr>
            <p:cNvSpPr/>
            <p:nvPr/>
          </p:nvSpPr>
          <p:spPr>
            <a:xfrm>
              <a:off x="7788585" y="5306768"/>
              <a:ext cx="578589" cy="141955"/>
            </a:xfrm>
            <a:custGeom>
              <a:avLst/>
              <a:gdLst>
                <a:gd name="connsiteX0" fmla="*/ 115433 w 914400"/>
                <a:gd name="connsiteY0" fmla="*/ 153510 h 914400"/>
                <a:gd name="connsiteX1" fmla="*/ 462323 w 914400"/>
                <a:gd name="connsiteY1" fmla="*/ 28 h 914400"/>
                <a:gd name="connsiteX2" fmla="*/ 805686 w 914400"/>
                <a:gd name="connsiteY2" fmla="*/ 161244 h 914400"/>
                <a:gd name="connsiteX3" fmla="*/ 115433 w 914400"/>
                <a:gd name="connsiteY3" fmla="*/ 153510 h 914400"/>
                <a:gd name="connsiteX0" fmla="*/ 0 w 723591"/>
                <a:gd name="connsiteY0" fmla="*/ 177315 h 177532"/>
                <a:gd name="connsiteX1" fmla="*/ 380228 w 723591"/>
                <a:gd name="connsiteY1" fmla="*/ 21 h 177532"/>
                <a:gd name="connsiteX2" fmla="*/ 723591 w 723591"/>
                <a:gd name="connsiteY2" fmla="*/ 161237 h 177532"/>
                <a:gd name="connsiteX3" fmla="*/ 0 w 723591"/>
                <a:gd name="connsiteY3" fmla="*/ 177315 h 177532"/>
                <a:gd name="connsiteX0" fmla="*/ 0 w 759310"/>
                <a:gd name="connsiteY0" fmla="*/ 177315 h 185049"/>
                <a:gd name="connsiteX1" fmla="*/ 380228 w 759310"/>
                <a:gd name="connsiteY1" fmla="*/ 21 h 185049"/>
                <a:gd name="connsiteX2" fmla="*/ 759310 w 759310"/>
                <a:gd name="connsiteY2" fmla="*/ 185049 h 185049"/>
                <a:gd name="connsiteX3" fmla="*/ 0 w 759310"/>
                <a:gd name="connsiteY3" fmla="*/ 177315 h 185049"/>
                <a:gd name="connsiteX0" fmla="*/ 0 w 759310"/>
                <a:gd name="connsiteY0" fmla="*/ 177315 h 188144"/>
                <a:gd name="connsiteX1" fmla="*/ 380228 w 759310"/>
                <a:gd name="connsiteY1" fmla="*/ 21 h 188144"/>
                <a:gd name="connsiteX2" fmla="*/ 759310 w 759310"/>
                <a:gd name="connsiteY2" fmla="*/ 185049 h 188144"/>
                <a:gd name="connsiteX3" fmla="*/ 0 w 759310"/>
                <a:gd name="connsiteY3" fmla="*/ 177315 h 188144"/>
                <a:gd name="connsiteX0" fmla="*/ 0 w 759310"/>
                <a:gd name="connsiteY0" fmla="*/ 177315 h 191233"/>
                <a:gd name="connsiteX1" fmla="*/ 380228 w 759310"/>
                <a:gd name="connsiteY1" fmla="*/ 21 h 191233"/>
                <a:gd name="connsiteX2" fmla="*/ 759310 w 759310"/>
                <a:gd name="connsiteY2" fmla="*/ 185049 h 191233"/>
                <a:gd name="connsiteX3" fmla="*/ 0 w 759310"/>
                <a:gd name="connsiteY3" fmla="*/ 177315 h 191233"/>
                <a:gd name="connsiteX0" fmla="*/ 0 w 759310"/>
                <a:gd name="connsiteY0" fmla="*/ 177315 h 187572"/>
                <a:gd name="connsiteX1" fmla="*/ 380228 w 759310"/>
                <a:gd name="connsiteY1" fmla="*/ 21 h 187572"/>
                <a:gd name="connsiteX2" fmla="*/ 759310 w 759310"/>
                <a:gd name="connsiteY2" fmla="*/ 177905 h 187572"/>
                <a:gd name="connsiteX3" fmla="*/ 0 w 759310"/>
                <a:gd name="connsiteY3" fmla="*/ 177315 h 187572"/>
                <a:gd name="connsiteX0" fmla="*/ 0 w 768835"/>
                <a:gd name="connsiteY0" fmla="*/ 177315 h 188632"/>
                <a:gd name="connsiteX1" fmla="*/ 380228 w 768835"/>
                <a:gd name="connsiteY1" fmla="*/ 21 h 188632"/>
                <a:gd name="connsiteX2" fmla="*/ 768835 w 768835"/>
                <a:gd name="connsiteY2" fmla="*/ 180287 h 188632"/>
                <a:gd name="connsiteX3" fmla="*/ 0 w 768835"/>
                <a:gd name="connsiteY3" fmla="*/ 177315 h 188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8835" h="188632">
                  <a:moveTo>
                    <a:pt x="0" y="177315"/>
                  </a:moveTo>
                  <a:cubicBezTo>
                    <a:pt x="87950" y="78338"/>
                    <a:pt x="247828" y="-1462"/>
                    <a:pt x="380228" y="21"/>
                  </a:cubicBezTo>
                  <a:cubicBezTo>
                    <a:pt x="512627" y="1505"/>
                    <a:pt x="683125" y="79364"/>
                    <a:pt x="768835" y="180287"/>
                  </a:cubicBezTo>
                  <a:cubicBezTo>
                    <a:pt x="513351" y="189616"/>
                    <a:pt x="257866" y="194180"/>
                    <a:pt x="0" y="17731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350"/>
            </a:p>
          </p:txBody>
        </p:sp>
      </p:grpSp>
      <p:grpSp>
        <p:nvGrpSpPr>
          <p:cNvPr id="46" name="그룹 97">
            <a:extLst>
              <a:ext uri="{FF2B5EF4-FFF2-40B4-BE49-F238E27FC236}">
                <a16:creationId xmlns:a16="http://schemas.microsoft.com/office/drawing/2014/main" id="{427CDD36-8EBA-43B5-B7A6-EF089CB057BB}"/>
              </a:ext>
            </a:extLst>
          </p:cNvPr>
          <p:cNvGrpSpPr/>
          <p:nvPr/>
        </p:nvGrpSpPr>
        <p:grpSpPr>
          <a:xfrm>
            <a:off x="3583417" y="3678923"/>
            <a:ext cx="693332" cy="975221"/>
            <a:chOff x="4994868" y="4685792"/>
            <a:chExt cx="1137987" cy="1600659"/>
          </a:xfrm>
        </p:grpSpPr>
        <p:grpSp>
          <p:nvGrpSpPr>
            <p:cNvPr id="47" name="그룹 73">
              <a:extLst>
                <a:ext uri="{FF2B5EF4-FFF2-40B4-BE49-F238E27FC236}">
                  <a16:creationId xmlns:a16="http://schemas.microsoft.com/office/drawing/2014/main" id="{7E9B3B4B-1519-4DEC-B050-0A67043E32C6}"/>
                </a:ext>
              </a:extLst>
            </p:cNvPr>
            <p:cNvGrpSpPr/>
            <p:nvPr/>
          </p:nvGrpSpPr>
          <p:grpSpPr>
            <a:xfrm>
              <a:off x="4994868" y="5306768"/>
              <a:ext cx="1137987" cy="979683"/>
              <a:chOff x="7521194" y="5284915"/>
              <a:chExt cx="1137987" cy="979683"/>
            </a:xfrm>
          </p:grpSpPr>
          <p:grpSp>
            <p:nvGrpSpPr>
              <p:cNvPr id="53" name="Group 7">
                <a:extLst>
                  <a:ext uri="{FF2B5EF4-FFF2-40B4-BE49-F238E27FC236}">
                    <a16:creationId xmlns:a16="http://schemas.microsoft.com/office/drawing/2014/main" id="{5B5850EB-F216-41A6-893E-BEEA51D61D42}"/>
                  </a:ext>
                </a:extLst>
              </p:cNvPr>
              <p:cNvGrpSpPr/>
              <p:nvPr/>
            </p:nvGrpSpPr>
            <p:grpSpPr>
              <a:xfrm>
                <a:off x="7521194" y="5284915"/>
                <a:ext cx="1137987" cy="979683"/>
                <a:chOff x="5580112" y="4160675"/>
                <a:chExt cx="2016224" cy="1735751"/>
              </a:xfrm>
            </p:grpSpPr>
            <p:sp>
              <p:nvSpPr>
                <p:cNvPr id="55" name="Trapezoid 1">
                  <a:extLst>
                    <a:ext uri="{FF2B5EF4-FFF2-40B4-BE49-F238E27FC236}">
                      <a16:creationId xmlns:a16="http://schemas.microsoft.com/office/drawing/2014/main" id="{10BAE0BF-E202-44E8-B95A-3AAC8DC67487}"/>
                    </a:ext>
                  </a:extLst>
                </p:cNvPr>
                <p:cNvSpPr/>
                <p:nvPr/>
              </p:nvSpPr>
              <p:spPr>
                <a:xfrm rot="10800000">
                  <a:off x="5796136" y="4653136"/>
                  <a:ext cx="1584176" cy="1243290"/>
                </a:xfrm>
                <a:custGeom>
                  <a:avLst/>
                  <a:gdLst>
                    <a:gd name="connsiteX0" fmla="*/ 0 w 1584176"/>
                    <a:gd name="connsiteY0" fmla="*/ 1216152 h 1216152"/>
                    <a:gd name="connsiteX1" fmla="*/ 304038 w 1584176"/>
                    <a:gd name="connsiteY1" fmla="*/ 0 h 1216152"/>
                    <a:gd name="connsiteX2" fmla="*/ 1280138 w 1584176"/>
                    <a:gd name="connsiteY2" fmla="*/ 0 h 1216152"/>
                    <a:gd name="connsiteX3" fmla="*/ 1584176 w 1584176"/>
                    <a:gd name="connsiteY3" fmla="*/ 1216152 h 1216152"/>
                    <a:gd name="connsiteX4" fmla="*/ 0 w 1584176"/>
                    <a:gd name="connsiteY4" fmla="*/ 1216152 h 1216152"/>
                    <a:gd name="connsiteX0" fmla="*/ 0 w 1584176"/>
                    <a:gd name="connsiteY0" fmla="*/ 1235792 h 1235792"/>
                    <a:gd name="connsiteX1" fmla="*/ 304038 w 1584176"/>
                    <a:gd name="connsiteY1" fmla="*/ 19640 h 1235792"/>
                    <a:gd name="connsiteX2" fmla="*/ 1280138 w 1584176"/>
                    <a:gd name="connsiteY2" fmla="*/ 19640 h 1235792"/>
                    <a:gd name="connsiteX3" fmla="*/ 1584176 w 1584176"/>
                    <a:gd name="connsiteY3" fmla="*/ 1235792 h 1235792"/>
                    <a:gd name="connsiteX4" fmla="*/ 0 w 1584176"/>
                    <a:gd name="connsiteY4" fmla="*/ 1235792 h 1235792"/>
                    <a:gd name="connsiteX0" fmla="*/ 0 w 1584176"/>
                    <a:gd name="connsiteY0" fmla="*/ 1243290 h 1243290"/>
                    <a:gd name="connsiteX1" fmla="*/ 304038 w 1584176"/>
                    <a:gd name="connsiteY1" fmla="*/ 27138 h 1243290"/>
                    <a:gd name="connsiteX2" fmla="*/ 1280138 w 1584176"/>
                    <a:gd name="connsiteY2" fmla="*/ 27138 h 1243290"/>
                    <a:gd name="connsiteX3" fmla="*/ 1584176 w 1584176"/>
                    <a:gd name="connsiteY3" fmla="*/ 1243290 h 1243290"/>
                    <a:gd name="connsiteX4" fmla="*/ 0 w 1584176"/>
                    <a:gd name="connsiteY4" fmla="*/ 1243290 h 12432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84176" h="1243290">
                      <a:moveTo>
                        <a:pt x="0" y="1243290"/>
                      </a:moveTo>
                      <a:lnTo>
                        <a:pt x="304038" y="27138"/>
                      </a:lnTo>
                      <a:cubicBezTo>
                        <a:pt x="629405" y="-57"/>
                        <a:pt x="941174" y="-17053"/>
                        <a:pt x="1280138" y="27138"/>
                      </a:cubicBezTo>
                      <a:lnTo>
                        <a:pt x="1584176" y="1243290"/>
                      </a:lnTo>
                      <a:lnTo>
                        <a:pt x="0" y="1243290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56" name="Trapezoid 6">
                  <a:extLst>
                    <a:ext uri="{FF2B5EF4-FFF2-40B4-BE49-F238E27FC236}">
                      <a16:creationId xmlns:a16="http://schemas.microsoft.com/office/drawing/2014/main" id="{9CF0526F-DCC4-42A1-A094-37D3083515C6}"/>
                    </a:ext>
                  </a:extLst>
                </p:cNvPr>
                <p:cNvSpPr/>
                <p:nvPr/>
              </p:nvSpPr>
              <p:spPr>
                <a:xfrm rot="10800000">
                  <a:off x="5580112" y="4312147"/>
                  <a:ext cx="2016224" cy="471979"/>
                </a:xfrm>
                <a:custGeom>
                  <a:avLst/>
                  <a:gdLst>
                    <a:gd name="connsiteX0" fmla="*/ 0 w 2016224"/>
                    <a:gd name="connsiteY0" fmla="*/ 360040 h 360040"/>
                    <a:gd name="connsiteX1" fmla="*/ 128109 w 2016224"/>
                    <a:gd name="connsiteY1" fmla="*/ 0 h 360040"/>
                    <a:gd name="connsiteX2" fmla="*/ 1888115 w 2016224"/>
                    <a:gd name="connsiteY2" fmla="*/ 0 h 360040"/>
                    <a:gd name="connsiteX3" fmla="*/ 2016224 w 2016224"/>
                    <a:gd name="connsiteY3" fmla="*/ 360040 h 360040"/>
                    <a:gd name="connsiteX4" fmla="*/ 0 w 2016224"/>
                    <a:gd name="connsiteY4" fmla="*/ 360040 h 360040"/>
                    <a:gd name="connsiteX0" fmla="*/ 0 w 2016224"/>
                    <a:gd name="connsiteY0" fmla="*/ 431046 h 431046"/>
                    <a:gd name="connsiteX1" fmla="*/ 128109 w 2016224"/>
                    <a:gd name="connsiteY1" fmla="*/ 71006 h 431046"/>
                    <a:gd name="connsiteX2" fmla="*/ 1888115 w 2016224"/>
                    <a:gd name="connsiteY2" fmla="*/ 71006 h 431046"/>
                    <a:gd name="connsiteX3" fmla="*/ 2016224 w 2016224"/>
                    <a:gd name="connsiteY3" fmla="*/ 431046 h 431046"/>
                    <a:gd name="connsiteX4" fmla="*/ 0 w 2016224"/>
                    <a:gd name="connsiteY4" fmla="*/ 431046 h 431046"/>
                    <a:gd name="connsiteX0" fmla="*/ 0 w 2016224"/>
                    <a:gd name="connsiteY0" fmla="*/ 458241 h 458241"/>
                    <a:gd name="connsiteX1" fmla="*/ 128109 w 2016224"/>
                    <a:gd name="connsiteY1" fmla="*/ 98201 h 458241"/>
                    <a:gd name="connsiteX2" fmla="*/ 1888115 w 2016224"/>
                    <a:gd name="connsiteY2" fmla="*/ 98201 h 458241"/>
                    <a:gd name="connsiteX3" fmla="*/ 2016224 w 2016224"/>
                    <a:gd name="connsiteY3" fmla="*/ 458241 h 458241"/>
                    <a:gd name="connsiteX4" fmla="*/ 0 w 2016224"/>
                    <a:gd name="connsiteY4" fmla="*/ 458241 h 458241"/>
                    <a:gd name="connsiteX0" fmla="*/ 0 w 2016224"/>
                    <a:gd name="connsiteY0" fmla="*/ 465296 h 465296"/>
                    <a:gd name="connsiteX1" fmla="*/ 128109 w 2016224"/>
                    <a:gd name="connsiteY1" fmla="*/ 105256 h 465296"/>
                    <a:gd name="connsiteX2" fmla="*/ 1888115 w 2016224"/>
                    <a:gd name="connsiteY2" fmla="*/ 105256 h 465296"/>
                    <a:gd name="connsiteX3" fmla="*/ 2016224 w 2016224"/>
                    <a:gd name="connsiteY3" fmla="*/ 465296 h 465296"/>
                    <a:gd name="connsiteX4" fmla="*/ 0 w 2016224"/>
                    <a:gd name="connsiteY4" fmla="*/ 465296 h 465296"/>
                    <a:gd name="connsiteX0" fmla="*/ 0 w 2016224"/>
                    <a:gd name="connsiteY0" fmla="*/ 471979 h 471979"/>
                    <a:gd name="connsiteX1" fmla="*/ 128109 w 2016224"/>
                    <a:gd name="connsiteY1" fmla="*/ 111939 h 471979"/>
                    <a:gd name="connsiteX2" fmla="*/ 1888115 w 2016224"/>
                    <a:gd name="connsiteY2" fmla="*/ 111939 h 471979"/>
                    <a:gd name="connsiteX3" fmla="*/ 2016224 w 2016224"/>
                    <a:gd name="connsiteY3" fmla="*/ 471979 h 471979"/>
                    <a:gd name="connsiteX4" fmla="*/ 0 w 2016224"/>
                    <a:gd name="connsiteY4" fmla="*/ 471979 h 471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6224" h="471979">
                      <a:moveTo>
                        <a:pt x="0" y="471979"/>
                      </a:moveTo>
                      <a:lnTo>
                        <a:pt x="128109" y="111939"/>
                      </a:lnTo>
                      <a:cubicBezTo>
                        <a:pt x="572010" y="-7034"/>
                        <a:pt x="1260655" y="-64822"/>
                        <a:pt x="1888115" y="111939"/>
                      </a:cubicBezTo>
                      <a:lnTo>
                        <a:pt x="2016224" y="471979"/>
                      </a:lnTo>
                      <a:lnTo>
                        <a:pt x="0" y="471979"/>
                      </a:lnTo>
                      <a:close/>
                    </a:path>
                  </a:pathLst>
                </a:custGeom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  <p:sp>
              <p:nvSpPr>
                <p:cNvPr id="57" name="Oval 5">
                  <a:extLst>
                    <a:ext uri="{FF2B5EF4-FFF2-40B4-BE49-F238E27FC236}">
                      <a16:creationId xmlns:a16="http://schemas.microsoft.com/office/drawing/2014/main" id="{D08D9C49-2150-46CC-98CF-C6C8219CC331}"/>
                    </a:ext>
                  </a:extLst>
                </p:cNvPr>
                <p:cNvSpPr/>
                <p:nvPr/>
              </p:nvSpPr>
              <p:spPr>
                <a:xfrm>
                  <a:off x="5580223" y="4160675"/>
                  <a:ext cx="2016000" cy="302944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350"/>
                </a:p>
              </p:txBody>
            </p:sp>
          </p:grpSp>
          <p:sp>
            <p:nvSpPr>
              <p:cNvPr id="54" name="Chord 23">
                <a:extLst>
                  <a:ext uri="{FF2B5EF4-FFF2-40B4-BE49-F238E27FC236}">
                    <a16:creationId xmlns:a16="http://schemas.microsoft.com/office/drawing/2014/main" id="{8F9DEA82-AB89-42FB-8755-9DE18C7CDA68}"/>
                  </a:ext>
                </a:extLst>
              </p:cNvPr>
              <p:cNvSpPr/>
              <p:nvPr/>
            </p:nvSpPr>
            <p:spPr>
              <a:xfrm>
                <a:off x="7788585" y="5306768"/>
                <a:ext cx="578589" cy="141955"/>
              </a:xfrm>
              <a:custGeom>
                <a:avLst/>
                <a:gdLst>
                  <a:gd name="connsiteX0" fmla="*/ 115433 w 914400"/>
                  <a:gd name="connsiteY0" fmla="*/ 153510 h 914400"/>
                  <a:gd name="connsiteX1" fmla="*/ 462323 w 914400"/>
                  <a:gd name="connsiteY1" fmla="*/ 28 h 914400"/>
                  <a:gd name="connsiteX2" fmla="*/ 805686 w 914400"/>
                  <a:gd name="connsiteY2" fmla="*/ 161244 h 914400"/>
                  <a:gd name="connsiteX3" fmla="*/ 115433 w 914400"/>
                  <a:gd name="connsiteY3" fmla="*/ 153510 h 914400"/>
                  <a:gd name="connsiteX0" fmla="*/ 0 w 723591"/>
                  <a:gd name="connsiteY0" fmla="*/ 177315 h 177532"/>
                  <a:gd name="connsiteX1" fmla="*/ 380228 w 723591"/>
                  <a:gd name="connsiteY1" fmla="*/ 21 h 177532"/>
                  <a:gd name="connsiteX2" fmla="*/ 723591 w 723591"/>
                  <a:gd name="connsiteY2" fmla="*/ 161237 h 177532"/>
                  <a:gd name="connsiteX3" fmla="*/ 0 w 723591"/>
                  <a:gd name="connsiteY3" fmla="*/ 177315 h 177532"/>
                  <a:gd name="connsiteX0" fmla="*/ 0 w 759310"/>
                  <a:gd name="connsiteY0" fmla="*/ 177315 h 185049"/>
                  <a:gd name="connsiteX1" fmla="*/ 380228 w 759310"/>
                  <a:gd name="connsiteY1" fmla="*/ 21 h 185049"/>
                  <a:gd name="connsiteX2" fmla="*/ 759310 w 759310"/>
                  <a:gd name="connsiteY2" fmla="*/ 185049 h 185049"/>
                  <a:gd name="connsiteX3" fmla="*/ 0 w 759310"/>
                  <a:gd name="connsiteY3" fmla="*/ 177315 h 185049"/>
                  <a:gd name="connsiteX0" fmla="*/ 0 w 759310"/>
                  <a:gd name="connsiteY0" fmla="*/ 177315 h 188144"/>
                  <a:gd name="connsiteX1" fmla="*/ 380228 w 759310"/>
                  <a:gd name="connsiteY1" fmla="*/ 21 h 188144"/>
                  <a:gd name="connsiteX2" fmla="*/ 759310 w 759310"/>
                  <a:gd name="connsiteY2" fmla="*/ 185049 h 188144"/>
                  <a:gd name="connsiteX3" fmla="*/ 0 w 759310"/>
                  <a:gd name="connsiteY3" fmla="*/ 177315 h 188144"/>
                  <a:gd name="connsiteX0" fmla="*/ 0 w 759310"/>
                  <a:gd name="connsiteY0" fmla="*/ 177315 h 191233"/>
                  <a:gd name="connsiteX1" fmla="*/ 380228 w 759310"/>
                  <a:gd name="connsiteY1" fmla="*/ 21 h 191233"/>
                  <a:gd name="connsiteX2" fmla="*/ 759310 w 759310"/>
                  <a:gd name="connsiteY2" fmla="*/ 185049 h 191233"/>
                  <a:gd name="connsiteX3" fmla="*/ 0 w 759310"/>
                  <a:gd name="connsiteY3" fmla="*/ 177315 h 191233"/>
                  <a:gd name="connsiteX0" fmla="*/ 0 w 759310"/>
                  <a:gd name="connsiteY0" fmla="*/ 177315 h 187572"/>
                  <a:gd name="connsiteX1" fmla="*/ 380228 w 759310"/>
                  <a:gd name="connsiteY1" fmla="*/ 21 h 187572"/>
                  <a:gd name="connsiteX2" fmla="*/ 759310 w 759310"/>
                  <a:gd name="connsiteY2" fmla="*/ 177905 h 187572"/>
                  <a:gd name="connsiteX3" fmla="*/ 0 w 759310"/>
                  <a:gd name="connsiteY3" fmla="*/ 177315 h 187572"/>
                  <a:gd name="connsiteX0" fmla="*/ 0 w 768835"/>
                  <a:gd name="connsiteY0" fmla="*/ 177315 h 188632"/>
                  <a:gd name="connsiteX1" fmla="*/ 380228 w 768835"/>
                  <a:gd name="connsiteY1" fmla="*/ 21 h 188632"/>
                  <a:gd name="connsiteX2" fmla="*/ 768835 w 768835"/>
                  <a:gd name="connsiteY2" fmla="*/ 180287 h 188632"/>
                  <a:gd name="connsiteX3" fmla="*/ 0 w 768835"/>
                  <a:gd name="connsiteY3" fmla="*/ 177315 h 188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8835" h="188632">
                    <a:moveTo>
                      <a:pt x="0" y="177315"/>
                    </a:moveTo>
                    <a:cubicBezTo>
                      <a:pt x="87950" y="78338"/>
                      <a:pt x="247828" y="-1462"/>
                      <a:pt x="380228" y="21"/>
                    </a:cubicBezTo>
                    <a:cubicBezTo>
                      <a:pt x="512627" y="1505"/>
                      <a:pt x="683125" y="79364"/>
                      <a:pt x="768835" y="180287"/>
                    </a:cubicBezTo>
                    <a:cubicBezTo>
                      <a:pt x="513351" y="189616"/>
                      <a:pt x="257866" y="194180"/>
                      <a:pt x="0" y="1773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</p:grpSp>
        <p:grpSp>
          <p:nvGrpSpPr>
            <p:cNvPr id="48" name="그룹 93">
              <a:extLst>
                <a:ext uri="{FF2B5EF4-FFF2-40B4-BE49-F238E27FC236}">
                  <a16:creationId xmlns:a16="http://schemas.microsoft.com/office/drawing/2014/main" id="{11D7C544-08A8-4CF4-8FF5-7C7B7FD33023}"/>
                </a:ext>
              </a:extLst>
            </p:cNvPr>
            <p:cNvGrpSpPr/>
            <p:nvPr/>
          </p:nvGrpSpPr>
          <p:grpSpPr>
            <a:xfrm>
              <a:off x="5172645" y="4685792"/>
              <a:ext cx="469469" cy="643505"/>
              <a:chOff x="5172645" y="4685792"/>
              <a:chExt cx="469469" cy="643505"/>
            </a:xfrm>
          </p:grpSpPr>
          <p:sp>
            <p:nvSpPr>
              <p:cNvPr id="49" name="자유형: 도형 92">
                <a:extLst>
                  <a:ext uri="{FF2B5EF4-FFF2-40B4-BE49-F238E27FC236}">
                    <a16:creationId xmlns:a16="http://schemas.microsoft.com/office/drawing/2014/main" id="{C12B66DA-D905-45DB-B1EE-07D855651394}"/>
                  </a:ext>
                </a:extLst>
              </p:cNvPr>
              <p:cNvSpPr/>
              <p:nvPr/>
            </p:nvSpPr>
            <p:spPr>
              <a:xfrm>
                <a:off x="5517203" y="4940891"/>
                <a:ext cx="124911" cy="388406"/>
              </a:xfrm>
              <a:custGeom>
                <a:avLst/>
                <a:gdLst>
                  <a:gd name="connsiteX0" fmla="*/ 23804 w 124911"/>
                  <a:gd name="connsiteY0" fmla="*/ 0 h 388406"/>
                  <a:gd name="connsiteX1" fmla="*/ 79744 w 124911"/>
                  <a:gd name="connsiteY1" fmla="*/ 2619 h 388406"/>
                  <a:gd name="connsiteX2" fmla="*/ 97940 w 124911"/>
                  <a:gd name="connsiteY2" fmla="*/ 271302 h 388406"/>
                  <a:gd name="connsiteX3" fmla="*/ 61544 w 124911"/>
                  <a:gd name="connsiteY3" fmla="*/ 359838 h 388406"/>
                  <a:gd name="connsiteX4" fmla="*/ 52549 w 124911"/>
                  <a:gd name="connsiteY4" fmla="*/ 388406 h 388406"/>
                  <a:gd name="connsiteX5" fmla="*/ 0 w 124911"/>
                  <a:gd name="connsiteY5" fmla="*/ 388406 h 388406"/>
                  <a:gd name="connsiteX6" fmla="*/ 5069 w 124911"/>
                  <a:gd name="connsiteY6" fmla="*/ 370730 h 388406"/>
                  <a:gd name="connsiteX7" fmla="*/ 37962 w 124911"/>
                  <a:gd name="connsiteY7" fmla="*/ 280890 h 388406"/>
                  <a:gd name="connsiteX8" fmla="*/ 23804 w 124911"/>
                  <a:gd name="connsiteY8" fmla="*/ 0 h 388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4911" h="388406">
                    <a:moveTo>
                      <a:pt x="23804" y="0"/>
                    </a:moveTo>
                    <a:cubicBezTo>
                      <a:pt x="48739" y="873"/>
                      <a:pt x="54810" y="1746"/>
                      <a:pt x="79744" y="2619"/>
                    </a:cubicBezTo>
                    <a:cubicBezTo>
                      <a:pt x="145398" y="144266"/>
                      <a:pt x="128467" y="184573"/>
                      <a:pt x="97940" y="271302"/>
                    </a:cubicBezTo>
                    <a:cubicBezTo>
                      <a:pt x="85253" y="300072"/>
                      <a:pt x="72755" y="329744"/>
                      <a:pt x="61544" y="359838"/>
                    </a:cubicBezTo>
                    <a:lnTo>
                      <a:pt x="52549" y="388406"/>
                    </a:lnTo>
                    <a:lnTo>
                      <a:pt x="0" y="388406"/>
                    </a:lnTo>
                    <a:lnTo>
                      <a:pt x="5069" y="370730"/>
                    </a:lnTo>
                    <a:cubicBezTo>
                      <a:pt x="15180" y="340492"/>
                      <a:pt x="26455" y="310342"/>
                      <a:pt x="37962" y="280890"/>
                    </a:cubicBezTo>
                    <a:cubicBezTo>
                      <a:pt x="62412" y="192225"/>
                      <a:pt x="118514" y="181758"/>
                      <a:pt x="238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 sz="1350"/>
              </a:p>
            </p:txBody>
          </p:sp>
          <p:grpSp>
            <p:nvGrpSpPr>
              <p:cNvPr id="50" name="Group 15">
                <a:extLst>
                  <a:ext uri="{FF2B5EF4-FFF2-40B4-BE49-F238E27FC236}">
                    <a16:creationId xmlns:a16="http://schemas.microsoft.com/office/drawing/2014/main" id="{B76C95F2-6979-4FD3-B6A2-7BD5A1AC98C2}"/>
                  </a:ext>
                </a:extLst>
              </p:cNvPr>
              <p:cNvGrpSpPr/>
              <p:nvPr/>
            </p:nvGrpSpPr>
            <p:grpSpPr>
              <a:xfrm rot="18284720">
                <a:off x="5239011" y="4619426"/>
                <a:ext cx="300898" cy="433630"/>
                <a:chOff x="967240" y="3289369"/>
                <a:chExt cx="1100200" cy="1585520"/>
              </a:xfrm>
            </p:grpSpPr>
            <p:sp>
              <p:nvSpPr>
                <p:cNvPr id="51" name="Freeform 16">
                  <a:extLst>
                    <a:ext uri="{FF2B5EF4-FFF2-40B4-BE49-F238E27FC236}">
                      <a16:creationId xmlns:a16="http://schemas.microsoft.com/office/drawing/2014/main" id="{F1DAF596-8931-43A7-A4B6-63B9753760A3}"/>
                    </a:ext>
                  </a:extLst>
                </p:cNvPr>
                <p:cNvSpPr/>
                <p:nvPr/>
              </p:nvSpPr>
              <p:spPr>
                <a:xfrm>
                  <a:off x="967240" y="3289369"/>
                  <a:ext cx="552481" cy="158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2481" h="1585520">
                      <a:moveTo>
                        <a:pt x="550099" y="0"/>
                      </a:moveTo>
                      <a:lnTo>
                        <a:pt x="550454" y="236086"/>
                      </a:lnTo>
                      <a:lnTo>
                        <a:pt x="488816" y="193543"/>
                      </a:lnTo>
                      <a:lnTo>
                        <a:pt x="550466" y="244157"/>
                      </a:lnTo>
                      <a:lnTo>
                        <a:pt x="550735" y="423083"/>
                      </a:lnTo>
                      <a:lnTo>
                        <a:pt x="440807" y="347209"/>
                      </a:lnTo>
                      <a:lnTo>
                        <a:pt x="550756" y="437477"/>
                      </a:lnTo>
                      <a:lnTo>
                        <a:pt x="551026" y="616991"/>
                      </a:lnTo>
                      <a:lnTo>
                        <a:pt x="372197" y="491984"/>
                      </a:lnTo>
                      <a:lnTo>
                        <a:pt x="551056" y="637056"/>
                      </a:lnTo>
                      <a:lnTo>
                        <a:pt x="551331" y="819782"/>
                      </a:lnTo>
                      <a:lnTo>
                        <a:pt x="270832" y="619203"/>
                      </a:lnTo>
                      <a:lnTo>
                        <a:pt x="551364" y="841805"/>
                      </a:lnTo>
                      <a:lnTo>
                        <a:pt x="551613" y="1007603"/>
                      </a:lnTo>
                      <a:lnTo>
                        <a:pt x="184579" y="741931"/>
                      </a:lnTo>
                      <a:lnTo>
                        <a:pt x="551646" y="1029766"/>
                      </a:lnTo>
                      <a:lnTo>
                        <a:pt x="551910" y="1205103"/>
                      </a:lnTo>
                      <a:lnTo>
                        <a:pt x="119129" y="889458"/>
                      </a:lnTo>
                      <a:lnTo>
                        <a:pt x="551942" y="1226335"/>
                      </a:lnTo>
                      <a:lnTo>
                        <a:pt x="552201" y="1398749"/>
                      </a:lnTo>
                      <a:lnTo>
                        <a:pt x="184579" y="1132651"/>
                      </a:lnTo>
                      <a:lnTo>
                        <a:pt x="552234" y="1420947"/>
                      </a:lnTo>
                      <a:lnTo>
                        <a:pt x="552481" y="1585328"/>
                      </a:lnTo>
                      <a:cubicBezTo>
                        <a:pt x="331520" y="1590267"/>
                        <a:pt x="189138" y="1499959"/>
                        <a:pt x="103908" y="1357263"/>
                      </a:cubicBezTo>
                      <a:cubicBezTo>
                        <a:pt x="-144138" y="933499"/>
                        <a:pt x="70524" y="593019"/>
                        <a:pt x="550099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 dirty="0"/>
                </a:p>
              </p:txBody>
            </p:sp>
            <p:sp>
              <p:nvSpPr>
                <p:cNvPr id="52" name="Freeform 17">
                  <a:extLst>
                    <a:ext uri="{FF2B5EF4-FFF2-40B4-BE49-F238E27FC236}">
                      <a16:creationId xmlns:a16="http://schemas.microsoft.com/office/drawing/2014/main" id="{0738E9C0-006A-4421-A63E-ADF0A504FD78}"/>
                    </a:ext>
                  </a:extLst>
                </p:cNvPr>
                <p:cNvSpPr/>
                <p:nvPr/>
              </p:nvSpPr>
              <p:spPr>
                <a:xfrm flipH="1">
                  <a:off x="1514959" y="3289369"/>
                  <a:ext cx="552481" cy="158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2481" h="1585520">
                      <a:moveTo>
                        <a:pt x="550099" y="0"/>
                      </a:moveTo>
                      <a:lnTo>
                        <a:pt x="550454" y="236086"/>
                      </a:lnTo>
                      <a:lnTo>
                        <a:pt x="488816" y="193543"/>
                      </a:lnTo>
                      <a:lnTo>
                        <a:pt x="550466" y="244157"/>
                      </a:lnTo>
                      <a:lnTo>
                        <a:pt x="550735" y="423083"/>
                      </a:lnTo>
                      <a:lnTo>
                        <a:pt x="440807" y="347209"/>
                      </a:lnTo>
                      <a:lnTo>
                        <a:pt x="550756" y="437477"/>
                      </a:lnTo>
                      <a:lnTo>
                        <a:pt x="551026" y="616991"/>
                      </a:lnTo>
                      <a:lnTo>
                        <a:pt x="372197" y="491984"/>
                      </a:lnTo>
                      <a:lnTo>
                        <a:pt x="551056" y="637056"/>
                      </a:lnTo>
                      <a:lnTo>
                        <a:pt x="551331" y="819782"/>
                      </a:lnTo>
                      <a:lnTo>
                        <a:pt x="270832" y="619203"/>
                      </a:lnTo>
                      <a:lnTo>
                        <a:pt x="551364" y="841805"/>
                      </a:lnTo>
                      <a:lnTo>
                        <a:pt x="551613" y="1007603"/>
                      </a:lnTo>
                      <a:lnTo>
                        <a:pt x="184579" y="741931"/>
                      </a:lnTo>
                      <a:lnTo>
                        <a:pt x="551646" y="1029766"/>
                      </a:lnTo>
                      <a:lnTo>
                        <a:pt x="551910" y="1205103"/>
                      </a:lnTo>
                      <a:lnTo>
                        <a:pt x="119129" y="889458"/>
                      </a:lnTo>
                      <a:lnTo>
                        <a:pt x="551942" y="1226335"/>
                      </a:lnTo>
                      <a:lnTo>
                        <a:pt x="552201" y="1398749"/>
                      </a:lnTo>
                      <a:lnTo>
                        <a:pt x="184579" y="1132651"/>
                      </a:lnTo>
                      <a:lnTo>
                        <a:pt x="552234" y="1420947"/>
                      </a:lnTo>
                      <a:lnTo>
                        <a:pt x="552481" y="1585328"/>
                      </a:lnTo>
                      <a:cubicBezTo>
                        <a:pt x="331520" y="1590267"/>
                        <a:pt x="189138" y="1499959"/>
                        <a:pt x="103908" y="1357263"/>
                      </a:cubicBezTo>
                      <a:cubicBezTo>
                        <a:pt x="-144138" y="933499"/>
                        <a:pt x="70524" y="593019"/>
                        <a:pt x="550099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50"/>
                </a:p>
              </p:txBody>
            </p:sp>
          </p:grpSp>
        </p:grpSp>
      </p:grpSp>
      <p:grpSp>
        <p:nvGrpSpPr>
          <p:cNvPr id="58" name="그룹 126">
            <a:extLst>
              <a:ext uri="{FF2B5EF4-FFF2-40B4-BE49-F238E27FC236}">
                <a16:creationId xmlns:a16="http://schemas.microsoft.com/office/drawing/2014/main" id="{578C7DCA-5588-47C1-B00B-B36769A616C5}"/>
              </a:ext>
            </a:extLst>
          </p:cNvPr>
          <p:cNvGrpSpPr/>
          <p:nvPr/>
        </p:nvGrpSpPr>
        <p:grpSpPr>
          <a:xfrm>
            <a:off x="771038" y="2382466"/>
            <a:ext cx="3427520" cy="2049281"/>
            <a:chOff x="3683741" y="2065267"/>
            <a:chExt cx="4921145" cy="2942304"/>
          </a:xfrm>
        </p:grpSpPr>
        <p:grpSp>
          <p:nvGrpSpPr>
            <p:cNvPr id="59" name="그룹 119">
              <a:extLst>
                <a:ext uri="{FF2B5EF4-FFF2-40B4-BE49-F238E27FC236}">
                  <a16:creationId xmlns:a16="http://schemas.microsoft.com/office/drawing/2014/main" id="{9AC36BEF-B373-49D3-A903-E8CB78B0E06A}"/>
                </a:ext>
              </a:extLst>
            </p:cNvPr>
            <p:cNvGrpSpPr/>
            <p:nvPr/>
          </p:nvGrpSpPr>
          <p:grpSpPr>
            <a:xfrm rot="712870">
              <a:off x="3683741" y="2065267"/>
              <a:ext cx="3575325" cy="1868899"/>
              <a:chOff x="1978345" y="2203258"/>
              <a:chExt cx="3164651" cy="1654231"/>
            </a:xfrm>
          </p:grpSpPr>
          <p:sp>
            <p:nvSpPr>
              <p:cNvPr id="65" name="자유형: 도형 114">
                <a:extLst>
                  <a:ext uri="{FF2B5EF4-FFF2-40B4-BE49-F238E27FC236}">
                    <a16:creationId xmlns:a16="http://schemas.microsoft.com/office/drawing/2014/main" id="{34C82BF6-EDBA-4F5B-AEBD-DA1B42940605}"/>
                  </a:ext>
                </a:extLst>
              </p:cNvPr>
              <p:cNvSpPr/>
              <p:nvPr/>
            </p:nvSpPr>
            <p:spPr>
              <a:xfrm rot="1231697">
                <a:off x="2608161" y="2468990"/>
                <a:ext cx="2534835" cy="1388499"/>
              </a:xfrm>
              <a:custGeom>
                <a:avLst/>
                <a:gdLst>
                  <a:gd name="connsiteX0" fmla="*/ 679840 w 2951501"/>
                  <a:gd name="connsiteY0" fmla="*/ 1516490 h 1616735"/>
                  <a:gd name="connsiteX1" fmla="*/ 1817700 w 2951501"/>
                  <a:gd name="connsiteY1" fmla="*/ 1516490 h 1616735"/>
                  <a:gd name="connsiteX2" fmla="*/ 1817700 w 2951501"/>
                  <a:gd name="connsiteY2" fmla="*/ 1567623 h 1616735"/>
                  <a:gd name="connsiteX3" fmla="*/ 1774636 w 2951501"/>
                  <a:gd name="connsiteY3" fmla="*/ 1616735 h 1616735"/>
                  <a:gd name="connsiteX4" fmla="*/ 722905 w 2951501"/>
                  <a:gd name="connsiteY4" fmla="*/ 1616735 h 1616735"/>
                  <a:gd name="connsiteX5" fmla="*/ 679840 w 2951501"/>
                  <a:gd name="connsiteY5" fmla="*/ 1567623 h 1616735"/>
                  <a:gd name="connsiteX6" fmla="*/ 679840 w 2951501"/>
                  <a:gd name="connsiteY6" fmla="*/ 1407500 h 1616735"/>
                  <a:gd name="connsiteX7" fmla="*/ 1817700 w 2951501"/>
                  <a:gd name="connsiteY7" fmla="*/ 1407500 h 1616735"/>
                  <a:gd name="connsiteX8" fmla="*/ 1817700 w 2951501"/>
                  <a:gd name="connsiteY8" fmla="*/ 1472848 h 1616735"/>
                  <a:gd name="connsiteX9" fmla="*/ 679840 w 2951501"/>
                  <a:gd name="connsiteY9" fmla="*/ 1472848 h 1616735"/>
                  <a:gd name="connsiteX10" fmla="*/ 1817700 w 2951501"/>
                  <a:gd name="connsiteY10" fmla="*/ 611112 h 1616735"/>
                  <a:gd name="connsiteX11" fmla="*/ 1817700 w 2951501"/>
                  <a:gd name="connsiteY11" fmla="*/ 973623 h 1616735"/>
                  <a:gd name="connsiteX12" fmla="*/ 2224001 w 2951501"/>
                  <a:gd name="connsiteY12" fmla="*/ 611112 h 1616735"/>
                  <a:gd name="connsiteX13" fmla="*/ 449189 w 2951501"/>
                  <a:gd name="connsiteY13" fmla="*/ 386587 h 1616735"/>
                  <a:gd name="connsiteX14" fmla="*/ 239392 w 2951501"/>
                  <a:gd name="connsiteY14" fmla="*/ 437793 h 1616735"/>
                  <a:gd name="connsiteX15" fmla="*/ 127717 w 2951501"/>
                  <a:gd name="connsiteY15" fmla="*/ 563345 h 1616735"/>
                  <a:gd name="connsiteX16" fmla="*/ 119224 w 2951501"/>
                  <a:gd name="connsiteY16" fmla="*/ 813828 h 1616735"/>
                  <a:gd name="connsiteX17" fmla="*/ 118041 w 2951501"/>
                  <a:gd name="connsiteY17" fmla="*/ 814226 h 1616735"/>
                  <a:gd name="connsiteX18" fmla="*/ 156579 w 2951501"/>
                  <a:gd name="connsiteY18" fmla="*/ 873845 h 1616735"/>
                  <a:gd name="connsiteX19" fmla="*/ 319223 w 2951501"/>
                  <a:gd name="connsiteY19" fmla="*/ 1023753 h 1616735"/>
                  <a:gd name="connsiteX20" fmla="*/ 318718 w 2951501"/>
                  <a:gd name="connsiteY20" fmla="*/ 1024809 h 1616735"/>
                  <a:gd name="connsiteX21" fmla="*/ 679840 w 2951501"/>
                  <a:gd name="connsiteY21" fmla="*/ 1198510 h 1616735"/>
                  <a:gd name="connsiteX22" fmla="*/ 679840 w 2951501"/>
                  <a:gd name="connsiteY22" fmla="*/ 494818 h 1616735"/>
                  <a:gd name="connsiteX23" fmla="*/ 613050 w 2951501"/>
                  <a:gd name="connsiteY23" fmla="*/ 439426 h 1616735"/>
                  <a:gd name="connsiteX24" fmla="*/ 522606 w 2951501"/>
                  <a:gd name="connsiteY24" fmla="*/ 399416 h 1616735"/>
                  <a:gd name="connsiteX25" fmla="*/ 449189 w 2951501"/>
                  <a:gd name="connsiteY25" fmla="*/ 386587 h 1616735"/>
                  <a:gd name="connsiteX26" fmla="*/ 2556092 w 2951501"/>
                  <a:gd name="connsiteY26" fmla="*/ 0 h 1616735"/>
                  <a:gd name="connsiteX27" fmla="*/ 2951501 w 2951501"/>
                  <a:gd name="connsiteY27" fmla="*/ 404658 h 1616735"/>
                  <a:gd name="connsiteX28" fmla="*/ 2608538 w 2951501"/>
                  <a:gd name="connsiteY28" fmla="*/ 418986 h 1616735"/>
                  <a:gd name="connsiteX29" fmla="*/ 2606605 w 2951501"/>
                  <a:gd name="connsiteY29" fmla="*/ 417008 h 1616735"/>
                  <a:gd name="connsiteX30" fmla="*/ 1820087 w 2951501"/>
                  <a:gd name="connsiteY30" fmla="*/ 1344294 h 1616735"/>
                  <a:gd name="connsiteX31" fmla="*/ 1817700 w 2951501"/>
                  <a:gd name="connsiteY31" fmla="*/ 1341966 h 1616735"/>
                  <a:gd name="connsiteX32" fmla="*/ 1817700 w 2951501"/>
                  <a:gd name="connsiteY32" fmla="*/ 1363858 h 1616735"/>
                  <a:gd name="connsiteX33" fmla="*/ 679840 w 2951501"/>
                  <a:gd name="connsiteY33" fmla="*/ 1363858 h 1616735"/>
                  <a:gd name="connsiteX34" fmla="*/ 679840 w 2951501"/>
                  <a:gd name="connsiteY34" fmla="*/ 1307744 h 1616735"/>
                  <a:gd name="connsiteX35" fmla="*/ 268830 w 2951501"/>
                  <a:gd name="connsiteY35" fmla="*/ 1110047 h 1616735"/>
                  <a:gd name="connsiteX36" fmla="*/ 270209 w 2951501"/>
                  <a:gd name="connsiteY36" fmla="*/ 1107180 h 1616735"/>
                  <a:gd name="connsiteX37" fmla="*/ 198248 w 2951501"/>
                  <a:gd name="connsiteY37" fmla="*/ 1056644 h 1616735"/>
                  <a:gd name="connsiteX38" fmla="*/ 55623 w 2951501"/>
                  <a:gd name="connsiteY38" fmla="*/ 898485 h 1616735"/>
                  <a:gd name="connsiteX39" fmla="*/ 1591 w 2951501"/>
                  <a:gd name="connsiteY39" fmla="*/ 738051 h 1616735"/>
                  <a:gd name="connsiteX40" fmla="*/ 88988 w 2951501"/>
                  <a:gd name="connsiteY40" fmla="*/ 428893 h 1616735"/>
                  <a:gd name="connsiteX41" fmla="*/ 91156 w 2951501"/>
                  <a:gd name="connsiteY41" fmla="*/ 430488 h 1616735"/>
                  <a:gd name="connsiteX42" fmla="*/ 424588 w 2951501"/>
                  <a:gd name="connsiteY42" fmla="*/ 285218 h 1616735"/>
                  <a:gd name="connsiteX43" fmla="*/ 550151 w 2951501"/>
                  <a:gd name="connsiteY43" fmla="*/ 302724 h 1616735"/>
                  <a:gd name="connsiteX44" fmla="*/ 666090 w 2951501"/>
                  <a:gd name="connsiteY44" fmla="*/ 354013 h 1616735"/>
                  <a:gd name="connsiteX45" fmla="*/ 690060 w 2951501"/>
                  <a:gd name="connsiteY45" fmla="*/ 373892 h 1616735"/>
                  <a:gd name="connsiteX46" fmla="*/ 692454 w 2951501"/>
                  <a:gd name="connsiteY46" fmla="*/ 367302 h 1616735"/>
                  <a:gd name="connsiteX47" fmla="*/ 722905 w 2951501"/>
                  <a:gd name="connsiteY47" fmla="*/ 352917 h 1616735"/>
                  <a:gd name="connsiteX48" fmla="*/ 1774636 w 2951501"/>
                  <a:gd name="connsiteY48" fmla="*/ 352917 h 1616735"/>
                  <a:gd name="connsiteX49" fmla="*/ 1817700 w 2951501"/>
                  <a:gd name="connsiteY49" fmla="*/ 402029 h 1616735"/>
                  <a:gd name="connsiteX50" fmla="*/ 1817700 w 2951501"/>
                  <a:gd name="connsiteY50" fmla="*/ 525619 h 1616735"/>
                  <a:gd name="connsiteX51" fmla="*/ 2319822 w 2951501"/>
                  <a:gd name="connsiteY51" fmla="*/ 525619 h 1616735"/>
                  <a:gd name="connsiteX52" fmla="*/ 2530110 w 2951501"/>
                  <a:gd name="connsiteY52" fmla="*/ 337995 h 1616735"/>
                  <a:gd name="connsiteX53" fmla="*/ 2533895 w 2951501"/>
                  <a:gd name="connsiteY53" fmla="*/ 341686 h 16167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2951501" h="1616735">
                    <a:moveTo>
                      <a:pt x="679840" y="1516490"/>
                    </a:moveTo>
                    <a:lnTo>
                      <a:pt x="1817700" y="1516490"/>
                    </a:lnTo>
                    <a:lnTo>
                      <a:pt x="1817700" y="1567623"/>
                    </a:lnTo>
                    <a:cubicBezTo>
                      <a:pt x="1817700" y="1594747"/>
                      <a:pt x="1798420" y="1616735"/>
                      <a:pt x="1774636" y="1616735"/>
                    </a:cubicBezTo>
                    <a:lnTo>
                      <a:pt x="722905" y="1616735"/>
                    </a:lnTo>
                    <a:cubicBezTo>
                      <a:pt x="699121" y="1616735"/>
                      <a:pt x="679840" y="1594747"/>
                      <a:pt x="679840" y="1567623"/>
                    </a:cubicBezTo>
                    <a:close/>
                    <a:moveTo>
                      <a:pt x="679840" y="1407500"/>
                    </a:moveTo>
                    <a:lnTo>
                      <a:pt x="1817700" y="1407500"/>
                    </a:lnTo>
                    <a:lnTo>
                      <a:pt x="1817700" y="1472848"/>
                    </a:lnTo>
                    <a:lnTo>
                      <a:pt x="679840" y="1472848"/>
                    </a:lnTo>
                    <a:close/>
                    <a:moveTo>
                      <a:pt x="1817700" y="611112"/>
                    </a:moveTo>
                    <a:lnTo>
                      <a:pt x="1817700" y="973623"/>
                    </a:lnTo>
                    <a:lnTo>
                      <a:pt x="2224001" y="611112"/>
                    </a:lnTo>
                    <a:close/>
                    <a:moveTo>
                      <a:pt x="449189" y="386587"/>
                    </a:moveTo>
                    <a:cubicBezTo>
                      <a:pt x="375505" y="381552"/>
                      <a:pt x="302157" y="399580"/>
                      <a:pt x="239392" y="437793"/>
                    </a:cubicBezTo>
                    <a:cubicBezTo>
                      <a:pt x="191686" y="474403"/>
                      <a:pt x="154461" y="503154"/>
                      <a:pt x="127717" y="563345"/>
                    </a:cubicBezTo>
                    <a:cubicBezTo>
                      <a:pt x="95043" y="642185"/>
                      <a:pt x="91358" y="731154"/>
                      <a:pt x="119224" y="813828"/>
                    </a:cubicBezTo>
                    <a:lnTo>
                      <a:pt x="118041" y="814226"/>
                    </a:lnTo>
                    <a:lnTo>
                      <a:pt x="156579" y="873845"/>
                    </a:lnTo>
                    <a:cubicBezTo>
                      <a:pt x="200043" y="932336"/>
                      <a:pt x="255879" y="983997"/>
                      <a:pt x="319223" y="1023753"/>
                    </a:cubicBezTo>
                    <a:lnTo>
                      <a:pt x="318718" y="1024809"/>
                    </a:lnTo>
                    <a:lnTo>
                      <a:pt x="679840" y="1198510"/>
                    </a:lnTo>
                    <a:lnTo>
                      <a:pt x="679840" y="494818"/>
                    </a:lnTo>
                    <a:lnTo>
                      <a:pt x="613050" y="439426"/>
                    </a:lnTo>
                    <a:cubicBezTo>
                      <a:pt x="585307" y="422195"/>
                      <a:pt x="554948" y="408629"/>
                      <a:pt x="522606" y="399416"/>
                    </a:cubicBezTo>
                    <a:cubicBezTo>
                      <a:pt x="498349" y="392506"/>
                      <a:pt x="473751" y="388265"/>
                      <a:pt x="449189" y="386587"/>
                    </a:cubicBezTo>
                    <a:close/>
                    <a:moveTo>
                      <a:pt x="2556092" y="0"/>
                    </a:moveTo>
                    <a:lnTo>
                      <a:pt x="2951501" y="404658"/>
                    </a:lnTo>
                    <a:lnTo>
                      <a:pt x="2608538" y="418986"/>
                    </a:lnTo>
                    <a:lnTo>
                      <a:pt x="2606605" y="417008"/>
                    </a:lnTo>
                    <a:lnTo>
                      <a:pt x="1820087" y="1344294"/>
                    </a:lnTo>
                    <a:lnTo>
                      <a:pt x="1817700" y="1341966"/>
                    </a:lnTo>
                    <a:lnTo>
                      <a:pt x="1817700" y="1363858"/>
                    </a:lnTo>
                    <a:lnTo>
                      <a:pt x="679840" y="1363858"/>
                    </a:lnTo>
                    <a:lnTo>
                      <a:pt x="679840" y="1307744"/>
                    </a:lnTo>
                    <a:lnTo>
                      <a:pt x="268830" y="1110047"/>
                    </a:lnTo>
                    <a:lnTo>
                      <a:pt x="270209" y="1107180"/>
                    </a:lnTo>
                    <a:lnTo>
                      <a:pt x="198248" y="1056644"/>
                    </a:lnTo>
                    <a:cubicBezTo>
                      <a:pt x="142291" y="1011239"/>
                      <a:pt x="93777" y="957478"/>
                      <a:pt x="55623" y="898485"/>
                    </a:cubicBezTo>
                    <a:cubicBezTo>
                      <a:pt x="27132" y="847625"/>
                      <a:pt x="9121" y="802009"/>
                      <a:pt x="1591" y="738051"/>
                    </a:cubicBezTo>
                    <a:cubicBezTo>
                      <a:pt x="-7531" y="629033"/>
                      <a:pt x="22695" y="518961"/>
                      <a:pt x="88988" y="428893"/>
                    </a:cubicBezTo>
                    <a:lnTo>
                      <a:pt x="91156" y="430488"/>
                    </a:lnTo>
                    <a:cubicBezTo>
                      <a:pt x="162999" y="345385"/>
                      <a:pt x="305583" y="286481"/>
                      <a:pt x="424588" y="285218"/>
                    </a:cubicBezTo>
                    <a:cubicBezTo>
                      <a:pt x="466453" y="285186"/>
                      <a:pt x="508692" y="290914"/>
                      <a:pt x="550151" y="302724"/>
                    </a:cubicBezTo>
                    <a:cubicBezTo>
                      <a:pt x="591610" y="314534"/>
                      <a:pt x="630526" y="331925"/>
                      <a:pt x="666090" y="354013"/>
                    </a:cubicBezTo>
                    <a:lnTo>
                      <a:pt x="690060" y="373892"/>
                    </a:lnTo>
                    <a:lnTo>
                      <a:pt x="692454" y="367302"/>
                    </a:lnTo>
                    <a:cubicBezTo>
                      <a:pt x="700247" y="358414"/>
                      <a:pt x="711013" y="352917"/>
                      <a:pt x="722905" y="352917"/>
                    </a:cubicBezTo>
                    <a:lnTo>
                      <a:pt x="1774636" y="352917"/>
                    </a:lnTo>
                    <a:cubicBezTo>
                      <a:pt x="1798420" y="352917"/>
                      <a:pt x="1817700" y="374905"/>
                      <a:pt x="1817700" y="402029"/>
                    </a:cubicBezTo>
                    <a:lnTo>
                      <a:pt x="1817700" y="525619"/>
                    </a:lnTo>
                    <a:lnTo>
                      <a:pt x="2319822" y="525619"/>
                    </a:lnTo>
                    <a:lnTo>
                      <a:pt x="2530110" y="337995"/>
                    </a:lnTo>
                    <a:lnTo>
                      <a:pt x="2533895" y="34168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 dirty="0"/>
              </a:p>
            </p:txBody>
          </p:sp>
          <p:sp>
            <p:nvSpPr>
              <p:cNvPr id="66" name="자유형: 도형 118">
                <a:extLst>
                  <a:ext uri="{FF2B5EF4-FFF2-40B4-BE49-F238E27FC236}">
                    <a16:creationId xmlns:a16="http://schemas.microsoft.com/office/drawing/2014/main" id="{64D5F46F-C4C6-48A3-A977-2B576B56CD23}"/>
                  </a:ext>
                </a:extLst>
              </p:cNvPr>
              <p:cNvSpPr/>
              <p:nvPr/>
            </p:nvSpPr>
            <p:spPr>
              <a:xfrm rot="6382074">
                <a:off x="2370602" y="2097797"/>
                <a:ext cx="683006" cy="911349"/>
              </a:xfrm>
              <a:custGeom>
                <a:avLst/>
                <a:gdLst>
                  <a:gd name="connsiteX0" fmla="*/ 0 w 852117"/>
                  <a:gd name="connsiteY0" fmla="*/ 226050 h 913021"/>
                  <a:gd name="connsiteX1" fmla="*/ 235595 w 852117"/>
                  <a:gd name="connsiteY1" fmla="*/ 373156 h 913021"/>
                  <a:gd name="connsiteX2" fmla="*/ 311282 w 852117"/>
                  <a:gd name="connsiteY2" fmla="*/ 397996 h 913021"/>
                  <a:gd name="connsiteX3" fmla="*/ 331029 w 852117"/>
                  <a:gd name="connsiteY3" fmla="*/ 139667 h 913021"/>
                  <a:gd name="connsiteX4" fmla="*/ 328134 w 852117"/>
                  <a:gd name="connsiteY4" fmla="*/ 7546 h 913021"/>
                  <a:gd name="connsiteX5" fmla="*/ 443295 w 852117"/>
                  <a:gd name="connsiteY5" fmla="*/ 0 h 913021"/>
                  <a:gd name="connsiteX6" fmla="*/ 445990 w 852117"/>
                  <a:gd name="connsiteY6" fmla="*/ 68978 h 913021"/>
                  <a:gd name="connsiteX7" fmla="*/ 454992 w 852117"/>
                  <a:gd name="connsiteY7" fmla="*/ 231624 h 913021"/>
                  <a:gd name="connsiteX8" fmla="*/ 452843 w 852117"/>
                  <a:gd name="connsiteY8" fmla="*/ 13725 h 913021"/>
                  <a:gd name="connsiteX9" fmla="*/ 562280 w 852117"/>
                  <a:gd name="connsiteY9" fmla="*/ 38587 h 913021"/>
                  <a:gd name="connsiteX10" fmla="*/ 591089 w 852117"/>
                  <a:gd name="connsiteY10" fmla="*/ 223958 h 913021"/>
                  <a:gd name="connsiteX11" fmla="*/ 574101 w 852117"/>
                  <a:gd name="connsiteY11" fmla="*/ 39172 h 913021"/>
                  <a:gd name="connsiteX12" fmla="*/ 703090 w 852117"/>
                  <a:gd name="connsiteY12" fmla="*/ 62958 h 913021"/>
                  <a:gd name="connsiteX13" fmla="*/ 709880 w 852117"/>
                  <a:gd name="connsiteY13" fmla="*/ 237369 h 913021"/>
                  <a:gd name="connsiteX14" fmla="*/ 714239 w 852117"/>
                  <a:gd name="connsiteY14" fmla="*/ 69553 h 913021"/>
                  <a:gd name="connsiteX15" fmla="*/ 822235 w 852117"/>
                  <a:gd name="connsiteY15" fmla="*/ 87329 h 913021"/>
                  <a:gd name="connsiteX16" fmla="*/ 851404 w 852117"/>
                  <a:gd name="connsiteY16" fmla="*/ 326326 h 913021"/>
                  <a:gd name="connsiteX17" fmla="*/ 762365 w 852117"/>
                  <a:gd name="connsiteY17" fmla="*/ 809335 h 913021"/>
                  <a:gd name="connsiteX18" fmla="*/ 751654 w 852117"/>
                  <a:gd name="connsiteY18" fmla="*/ 912259 h 913021"/>
                  <a:gd name="connsiteX19" fmla="*/ 380634 w 852117"/>
                  <a:gd name="connsiteY19" fmla="*/ 913021 h 913021"/>
                  <a:gd name="connsiteX20" fmla="*/ 361777 w 852117"/>
                  <a:gd name="connsiteY20" fmla="*/ 780857 h 913021"/>
                  <a:gd name="connsiteX21" fmla="*/ 259790 w 852117"/>
                  <a:gd name="connsiteY21" fmla="*/ 654805 h 913021"/>
                  <a:gd name="connsiteX22" fmla="*/ 127442 w 852117"/>
                  <a:gd name="connsiteY22" fmla="*/ 467151 h 913021"/>
                  <a:gd name="connsiteX23" fmla="*/ 0 w 852117"/>
                  <a:gd name="connsiteY23" fmla="*/ 226050 h 913021"/>
                  <a:gd name="connsiteX0" fmla="*/ 0 w 852117"/>
                  <a:gd name="connsiteY0" fmla="*/ 226050 h 913021"/>
                  <a:gd name="connsiteX1" fmla="*/ 235595 w 852117"/>
                  <a:gd name="connsiteY1" fmla="*/ 373156 h 913021"/>
                  <a:gd name="connsiteX2" fmla="*/ 311282 w 852117"/>
                  <a:gd name="connsiteY2" fmla="*/ 397996 h 913021"/>
                  <a:gd name="connsiteX3" fmla="*/ 331029 w 852117"/>
                  <a:gd name="connsiteY3" fmla="*/ 139667 h 913021"/>
                  <a:gd name="connsiteX4" fmla="*/ 328134 w 852117"/>
                  <a:gd name="connsiteY4" fmla="*/ 7546 h 913021"/>
                  <a:gd name="connsiteX5" fmla="*/ 443295 w 852117"/>
                  <a:gd name="connsiteY5" fmla="*/ 0 h 913021"/>
                  <a:gd name="connsiteX6" fmla="*/ 454992 w 852117"/>
                  <a:gd name="connsiteY6" fmla="*/ 231624 h 913021"/>
                  <a:gd name="connsiteX7" fmla="*/ 452843 w 852117"/>
                  <a:gd name="connsiteY7" fmla="*/ 13725 h 913021"/>
                  <a:gd name="connsiteX8" fmla="*/ 562280 w 852117"/>
                  <a:gd name="connsiteY8" fmla="*/ 38587 h 913021"/>
                  <a:gd name="connsiteX9" fmla="*/ 591089 w 852117"/>
                  <a:gd name="connsiteY9" fmla="*/ 223958 h 913021"/>
                  <a:gd name="connsiteX10" fmla="*/ 574101 w 852117"/>
                  <a:gd name="connsiteY10" fmla="*/ 39172 h 913021"/>
                  <a:gd name="connsiteX11" fmla="*/ 703090 w 852117"/>
                  <a:gd name="connsiteY11" fmla="*/ 62958 h 913021"/>
                  <a:gd name="connsiteX12" fmla="*/ 709880 w 852117"/>
                  <a:gd name="connsiteY12" fmla="*/ 237369 h 913021"/>
                  <a:gd name="connsiteX13" fmla="*/ 714239 w 852117"/>
                  <a:gd name="connsiteY13" fmla="*/ 69553 h 913021"/>
                  <a:gd name="connsiteX14" fmla="*/ 822235 w 852117"/>
                  <a:gd name="connsiteY14" fmla="*/ 87329 h 913021"/>
                  <a:gd name="connsiteX15" fmla="*/ 851404 w 852117"/>
                  <a:gd name="connsiteY15" fmla="*/ 326326 h 913021"/>
                  <a:gd name="connsiteX16" fmla="*/ 762365 w 852117"/>
                  <a:gd name="connsiteY16" fmla="*/ 809335 h 913021"/>
                  <a:gd name="connsiteX17" fmla="*/ 751654 w 852117"/>
                  <a:gd name="connsiteY17" fmla="*/ 912259 h 913021"/>
                  <a:gd name="connsiteX18" fmla="*/ 380634 w 852117"/>
                  <a:gd name="connsiteY18" fmla="*/ 913021 h 913021"/>
                  <a:gd name="connsiteX19" fmla="*/ 361777 w 852117"/>
                  <a:gd name="connsiteY19" fmla="*/ 780857 h 913021"/>
                  <a:gd name="connsiteX20" fmla="*/ 259790 w 852117"/>
                  <a:gd name="connsiteY20" fmla="*/ 654805 h 913021"/>
                  <a:gd name="connsiteX21" fmla="*/ 127442 w 852117"/>
                  <a:gd name="connsiteY21" fmla="*/ 467151 h 913021"/>
                  <a:gd name="connsiteX22" fmla="*/ 0 w 852117"/>
                  <a:gd name="connsiteY22" fmla="*/ 226050 h 913021"/>
                  <a:gd name="connsiteX0" fmla="*/ 0 w 852117"/>
                  <a:gd name="connsiteY0" fmla="*/ 218504 h 905475"/>
                  <a:gd name="connsiteX1" fmla="*/ 235595 w 852117"/>
                  <a:gd name="connsiteY1" fmla="*/ 365610 h 905475"/>
                  <a:gd name="connsiteX2" fmla="*/ 311282 w 852117"/>
                  <a:gd name="connsiteY2" fmla="*/ 390450 h 905475"/>
                  <a:gd name="connsiteX3" fmla="*/ 331029 w 852117"/>
                  <a:gd name="connsiteY3" fmla="*/ 132121 h 905475"/>
                  <a:gd name="connsiteX4" fmla="*/ 328134 w 852117"/>
                  <a:gd name="connsiteY4" fmla="*/ 0 h 905475"/>
                  <a:gd name="connsiteX5" fmla="*/ 446516 w 852117"/>
                  <a:gd name="connsiteY5" fmla="*/ 3421 h 905475"/>
                  <a:gd name="connsiteX6" fmla="*/ 454992 w 852117"/>
                  <a:gd name="connsiteY6" fmla="*/ 224078 h 905475"/>
                  <a:gd name="connsiteX7" fmla="*/ 452843 w 852117"/>
                  <a:gd name="connsiteY7" fmla="*/ 6179 h 905475"/>
                  <a:gd name="connsiteX8" fmla="*/ 562280 w 852117"/>
                  <a:gd name="connsiteY8" fmla="*/ 31041 h 905475"/>
                  <a:gd name="connsiteX9" fmla="*/ 591089 w 852117"/>
                  <a:gd name="connsiteY9" fmla="*/ 216412 h 905475"/>
                  <a:gd name="connsiteX10" fmla="*/ 574101 w 852117"/>
                  <a:gd name="connsiteY10" fmla="*/ 31626 h 905475"/>
                  <a:gd name="connsiteX11" fmla="*/ 703090 w 852117"/>
                  <a:gd name="connsiteY11" fmla="*/ 55412 h 905475"/>
                  <a:gd name="connsiteX12" fmla="*/ 709880 w 852117"/>
                  <a:gd name="connsiteY12" fmla="*/ 229823 h 905475"/>
                  <a:gd name="connsiteX13" fmla="*/ 714239 w 852117"/>
                  <a:gd name="connsiteY13" fmla="*/ 62007 h 905475"/>
                  <a:gd name="connsiteX14" fmla="*/ 822235 w 852117"/>
                  <a:gd name="connsiteY14" fmla="*/ 79783 h 905475"/>
                  <a:gd name="connsiteX15" fmla="*/ 851404 w 852117"/>
                  <a:gd name="connsiteY15" fmla="*/ 318780 h 905475"/>
                  <a:gd name="connsiteX16" fmla="*/ 762365 w 852117"/>
                  <a:gd name="connsiteY16" fmla="*/ 801789 h 905475"/>
                  <a:gd name="connsiteX17" fmla="*/ 751654 w 852117"/>
                  <a:gd name="connsiteY17" fmla="*/ 904713 h 905475"/>
                  <a:gd name="connsiteX18" fmla="*/ 380634 w 852117"/>
                  <a:gd name="connsiteY18" fmla="*/ 905475 h 905475"/>
                  <a:gd name="connsiteX19" fmla="*/ 361777 w 852117"/>
                  <a:gd name="connsiteY19" fmla="*/ 773311 h 905475"/>
                  <a:gd name="connsiteX20" fmla="*/ 259790 w 852117"/>
                  <a:gd name="connsiteY20" fmla="*/ 647259 h 905475"/>
                  <a:gd name="connsiteX21" fmla="*/ 127442 w 852117"/>
                  <a:gd name="connsiteY21" fmla="*/ 459605 h 905475"/>
                  <a:gd name="connsiteX22" fmla="*/ 0 w 852117"/>
                  <a:gd name="connsiteY22" fmla="*/ 218504 h 905475"/>
                  <a:gd name="connsiteX0" fmla="*/ 0 w 852117"/>
                  <a:gd name="connsiteY0" fmla="*/ 222954 h 909925"/>
                  <a:gd name="connsiteX1" fmla="*/ 235595 w 852117"/>
                  <a:gd name="connsiteY1" fmla="*/ 370060 h 909925"/>
                  <a:gd name="connsiteX2" fmla="*/ 311282 w 852117"/>
                  <a:gd name="connsiteY2" fmla="*/ 394900 h 909925"/>
                  <a:gd name="connsiteX3" fmla="*/ 331029 w 852117"/>
                  <a:gd name="connsiteY3" fmla="*/ 136571 h 909925"/>
                  <a:gd name="connsiteX4" fmla="*/ 328134 w 852117"/>
                  <a:gd name="connsiteY4" fmla="*/ 4450 h 909925"/>
                  <a:gd name="connsiteX5" fmla="*/ 446516 w 852117"/>
                  <a:gd name="connsiteY5" fmla="*/ 7871 h 909925"/>
                  <a:gd name="connsiteX6" fmla="*/ 454992 w 852117"/>
                  <a:gd name="connsiteY6" fmla="*/ 228528 h 909925"/>
                  <a:gd name="connsiteX7" fmla="*/ 452843 w 852117"/>
                  <a:gd name="connsiteY7" fmla="*/ 10629 h 909925"/>
                  <a:gd name="connsiteX8" fmla="*/ 562280 w 852117"/>
                  <a:gd name="connsiteY8" fmla="*/ 35491 h 909925"/>
                  <a:gd name="connsiteX9" fmla="*/ 591089 w 852117"/>
                  <a:gd name="connsiteY9" fmla="*/ 220862 h 909925"/>
                  <a:gd name="connsiteX10" fmla="*/ 574101 w 852117"/>
                  <a:gd name="connsiteY10" fmla="*/ 36076 h 909925"/>
                  <a:gd name="connsiteX11" fmla="*/ 703090 w 852117"/>
                  <a:gd name="connsiteY11" fmla="*/ 59862 h 909925"/>
                  <a:gd name="connsiteX12" fmla="*/ 709880 w 852117"/>
                  <a:gd name="connsiteY12" fmla="*/ 234273 h 909925"/>
                  <a:gd name="connsiteX13" fmla="*/ 714239 w 852117"/>
                  <a:gd name="connsiteY13" fmla="*/ 66457 h 909925"/>
                  <a:gd name="connsiteX14" fmla="*/ 822235 w 852117"/>
                  <a:gd name="connsiteY14" fmla="*/ 84233 h 909925"/>
                  <a:gd name="connsiteX15" fmla="*/ 851404 w 852117"/>
                  <a:gd name="connsiteY15" fmla="*/ 323230 h 909925"/>
                  <a:gd name="connsiteX16" fmla="*/ 762365 w 852117"/>
                  <a:gd name="connsiteY16" fmla="*/ 806239 h 909925"/>
                  <a:gd name="connsiteX17" fmla="*/ 751654 w 852117"/>
                  <a:gd name="connsiteY17" fmla="*/ 909163 h 909925"/>
                  <a:gd name="connsiteX18" fmla="*/ 380634 w 852117"/>
                  <a:gd name="connsiteY18" fmla="*/ 909925 h 909925"/>
                  <a:gd name="connsiteX19" fmla="*/ 361777 w 852117"/>
                  <a:gd name="connsiteY19" fmla="*/ 777761 h 909925"/>
                  <a:gd name="connsiteX20" fmla="*/ 259790 w 852117"/>
                  <a:gd name="connsiteY20" fmla="*/ 651709 h 909925"/>
                  <a:gd name="connsiteX21" fmla="*/ 127442 w 852117"/>
                  <a:gd name="connsiteY21" fmla="*/ 464055 h 909925"/>
                  <a:gd name="connsiteX22" fmla="*/ 0 w 852117"/>
                  <a:gd name="connsiteY22" fmla="*/ 222954 h 909925"/>
                  <a:gd name="connsiteX0" fmla="*/ 0 w 852117"/>
                  <a:gd name="connsiteY0" fmla="*/ 220271 h 907242"/>
                  <a:gd name="connsiteX1" fmla="*/ 235595 w 852117"/>
                  <a:gd name="connsiteY1" fmla="*/ 367377 h 907242"/>
                  <a:gd name="connsiteX2" fmla="*/ 311282 w 852117"/>
                  <a:gd name="connsiteY2" fmla="*/ 392217 h 907242"/>
                  <a:gd name="connsiteX3" fmla="*/ 331029 w 852117"/>
                  <a:gd name="connsiteY3" fmla="*/ 133888 h 907242"/>
                  <a:gd name="connsiteX4" fmla="*/ 334903 w 852117"/>
                  <a:gd name="connsiteY4" fmla="*/ 14671 h 907242"/>
                  <a:gd name="connsiteX5" fmla="*/ 446516 w 852117"/>
                  <a:gd name="connsiteY5" fmla="*/ 5188 h 907242"/>
                  <a:gd name="connsiteX6" fmla="*/ 454992 w 852117"/>
                  <a:gd name="connsiteY6" fmla="*/ 225845 h 907242"/>
                  <a:gd name="connsiteX7" fmla="*/ 452843 w 852117"/>
                  <a:gd name="connsiteY7" fmla="*/ 7946 h 907242"/>
                  <a:gd name="connsiteX8" fmla="*/ 562280 w 852117"/>
                  <a:gd name="connsiteY8" fmla="*/ 32808 h 907242"/>
                  <a:gd name="connsiteX9" fmla="*/ 591089 w 852117"/>
                  <a:gd name="connsiteY9" fmla="*/ 218179 h 907242"/>
                  <a:gd name="connsiteX10" fmla="*/ 574101 w 852117"/>
                  <a:gd name="connsiteY10" fmla="*/ 33393 h 907242"/>
                  <a:gd name="connsiteX11" fmla="*/ 703090 w 852117"/>
                  <a:gd name="connsiteY11" fmla="*/ 57179 h 907242"/>
                  <a:gd name="connsiteX12" fmla="*/ 709880 w 852117"/>
                  <a:gd name="connsiteY12" fmla="*/ 231590 h 907242"/>
                  <a:gd name="connsiteX13" fmla="*/ 714239 w 852117"/>
                  <a:gd name="connsiteY13" fmla="*/ 63774 h 907242"/>
                  <a:gd name="connsiteX14" fmla="*/ 822235 w 852117"/>
                  <a:gd name="connsiteY14" fmla="*/ 81550 h 907242"/>
                  <a:gd name="connsiteX15" fmla="*/ 851404 w 852117"/>
                  <a:gd name="connsiteY15" fmla="*/ 320547 h 907242"/>
                  <a:gd name="connsiteX16" fmla="*/ 762365 w 852117"/>
                  <a:gd name="connsiteY16" fmla="*/ 803556 h 907242"/>
                  <a:gd name="connsiteX17" fmla="*/ 751654 w 852117"/>
                  <a:gd name="connsiteY17" fmla="*/ 906480 h 907242"/>
                  <a:gd name="connsiteX18" fmla="*/ 380634 w 852117"/>
                  <a:gd name="connsiteY18" fmla="*/ 907242 h 907242"/>
                  <a:gd name="connsiteX19" fmla="*/ 361777 w 852117"/>
                  <a:gd name="connsiteY19" fmla="*/ 775078 h 907242"/>
                  <a:gd name="connsiteX20" fmla="*/ 259790 w 852117"/>
                  <a:gd name="connsiteY20" fmla="*/ 649026 h 907242"/>
                  <a:gd name="connsiteX21" fmla="*/ 127442 w 852117"/>
                  <a:gd name="connsiteY21" fmla="*/ 461372 h 907242"/>
                  <a:gd name="connsiteX22" fmla="*/ 0 w 852117"/>
                  <a:gd name="connsiteY22" fmla="*/ 220271 h 907242"/>
                  <a:gd name="connsiteX0" fmla="*/ 0 w 852117"/>
                  <a:gd name="connsiteY0" fmla="*/ 224378 h 911349"/>
                  <a:gd name="connsiteX1" fmla="*/ 235595 w 852117"/>
                  <a:gd name="connsiteY1" fmla="*/ 371484 h 911349"/>
                  <a:gd name="connsiteX2" fmla="*/ 311282 w 852117"/>
                  <a:gd name="connsiteY2" fmla="*/ 396324 h 911349"/>
                  <a:gd name="connsiteX3" fmla="*/ 331029 w 852117"/>
                  <a:gd name="connsiteY3" fmla="*/ 137995 h 911349"/>
                  <a:gd name="connsiteX4" fmla="*/ 334903 w 852117"/>
                  <a:gd name="connsiteY4" fmla="*/ 18778 h 911349"/>
                  <a:gd name="connsiteX5" fmla="*/ 446516 w 852117"/>
                  <a:gd name="connsiteY5" fmla="*/ 9295 h 911349"/>
                  <a:gd name="connsiteX6" fmla="*/ 454992 w 852117"/>
                  <a:gd name="connsiteY6" fmla="*/ 229952 h 911349"/>
                  <a:gd name="connsiteX7" fmla="*/ 452843 w 852117"/>
                  <a:gd name="connsiteY7" fmla="*/ 12053 h 911349"/>
                  <a:gd name="connsiteX8" fmla="*/ 562280 w 852117"/>
                  <a:gd name="connsiteY8" fmla="*/ 36915 h 911349"/>
                  <a:gd name="connsiteX9" fmla="*/ 591089 w 852117"/>
                  <a:gd name="connsiteY9" fmla="*/ 222286 h 911349"/>
                  <a:gd name="connsiteX10" fmla="*/ 574101 w 852117"/>
                  <a:gd name="connsiteY10" fmla="*/ 37500 h 911349"/>
                  <a:gd name="connsiteX11" fmla="*/ 703090 w 852117"/>
                  <a:gd name="connsiteY11" fmla="*/ 61286 h 911349"/>
                  <a:gd name="connsiteX12" fmla="*/ 709880 w 852117"/>
                  <a:gd name="connsiteY12" fmla="*/ 235697 h 911349"/>
                  <a:gd name="connsiteX13" fmla="*/ 714239 w 852117"/>
                  <a:gd name="connsiteY13" fmla="*/ 67881 h 911349"/>
                  <a:gd name="connsiteX14" fmla="*/ 822235 w 852117"/>
                  <a:gd name="connsiteY14" fmla="*/ 85657 h 911349"/>
                  <a:gd name="connsiteX15" fmla="*/ 851404 w 852117"/>
                  <a:gd name="connsiteY15" fmla="*/ 324654 h 911349"/>
                  <a:gd name="connsiteX16" fmla="*/ 762365 w 852117"/>
                  <a:gd name="connsiteY16" fmla="*/ 807663 h 911349"/>
                  <a:gd name="connsiteX17" fmla="*/ 751654 w 852117"/>
                  <a:gd name="connsiteY17" fmla="*/ 910587 h 911349"/>
                  <a:gd name="connsiteX18" fmla="*/ 380634 w 852117"/>
                  <a:gd name="connsiteY18" fmla="*/ 911349 h 911349"/>
                  <a:gd name="connsiteX19" fmla="*/ 361777 w 852117"/>
                  <a:gd name="connsiteY19" fmla="*/ 779185 h 911349"/>
                  <a:gd name="connsiteX20" fmla="*/ 259790 w 852117"/>
                  <a:gd name="connsiteY20" fmla="*/ 653133 h 911349"/>
                  <a:gd name="connsiteX21" fmla="*/ 127442 w 852117"/>
                  <a:gd name="connsiteY21" fmla="*/ 465479 h 911349"/>
                  <a:gd name="connsiteX22" fmla="*/ 0 w 852117"/>
                  <a:gd name="connsiteY22" fmla="*/ 224378 h 911349"/>
                  <a:gd name="connsiteX0" fmla="*/ 0 w 852117"/>
                  <a:gd name="connsiteY0" fmla="*/ 224378 h 911349"/>
                  <a:gd name="connsiteX1" fmla="*/ 235595 w 852117"/>
                  <a:gd name="connsiteY1" fmla="*/ 371484 h 911349"/>
                  <a:gd name="connsiteX2" fmla="*/ 311282 w 852117"/>
                  <a:gd name="connsiteY2" fmla="*/ 396324 h 911349"/>
                  <a:gd name="connsiteX3" fmla="*/ 331029 w 852117"/>
                  <a:gd name="connsiteY3" fmla="*/ 137995 h 911349"/>
                  <a:gd name="connsiteX4" fmla="*/ 334903 w 852117"/>
                  <a:gd name="connsiteY4" fmla="*/ 18778 h 911349"/>
                  <a:gd name="connsiteX5" fmla="*/ 446516 w 852117"/>
                  <a:gd name="connsiteY5" fmla="*/ 9295 h 911349"/>
                  <a:gd name="connsiteX6" fmla="*/ 454992 w 852117"/>
                  <a:gd name="connsiteY6" fmla="*/ 229952 h 911349"/>
                  <a:gd name="connsiteX7" fmla="*/ 452843 w 852117"/>
                  <a:gd name="connsiteY7" fmla="*/ 12053 h 911349"/>
                  <a:gd name="connsiteX8" fmla="*/ 562280 w 852117"/>
                  <a:gd name="connsiteY8" fmla="*/ 36915 h 911349"/>
                  <a:gd name="connsiteX9" fmla="*/ 591089 w 852117"/>
                  <a:gd name="connsiteY9" fmla="*/ 222286 h 911349"/>
                  <a:gd name="connsiteX10" fmla="*/ 574101 w 852117"/>
                  <a:gd name="connsiteY10" fmla="*/ 37500 h 911349"/>
                  <a:gd name="connsiteX11" fmla="*/ 703090 w 852117"/>
                  <a:gd name="connsiteY11" fmla="*/ 61286 h 911349"/>
                  <a:gd name="connsiteX12" fmla="*/ 709880 w 852117"/>
                  <a:gd name="connsiteY12" fmla="*/ 235697 h 911349"/>
                  <a:gd name="connsiteX13" fmla="*/ 714239 w 852117"/>
                  <a:gd name="connsiteY13" fmla="*/ 67881 h 911349"/>
                  <a:gd name="connsiteX14" fmla="*/ 822235 w 852117"/>
                  <a:gd name="connsiteY14" fmla="*/ 85657 h 911349"/>
                  <a:gd name="connsiteX15" fmla="*/ 851404 w 852117"/>
                  <a:gd name="connsiteY15" fmla="*/ 324654 h 911349"/>
                  <a:gd name="connsiteX16" fmla="*/ 762365 w 852117"/>
                  <a:gd name="connsiteY16" fmla="*/ 807663 h 911349"/>
                  <a:gd name="connsiteX17" fmla="*/ 751654 w 852117"/>
                  <a:gd name="connsiteY17" fmla="*/ 910587 h 911349"/>
                  <a:gd name="connsiteX18" fmla="*/ 380634 w 852117"/>
                  <a:gd name="connsiteY18" fmla="*/ 911349 h 911349"/>
                  <a:gd name="connsiteX19" fmla="*/ 361777 w 852117"/>
                  <a:gd name="connsiteY19" fmla="*/ 779185 h 911349"/>
                  <a:gd name="connsiteX20" fmla="*/ 259790 w 852117"/>
                  <a:gd name="connsiteY20" fmla="*/ 653133 h 911349"/>
                  <a:gd name="connsiteX21" fmla="*/ 172766 w 852117"/>
                  <a:gd name="connsiteY21" fmla="*/ 437275 h 911349"/>
                  <a:gd name="connsiteX22" fmla="*/ 0 w 852117"/>
                  <a:gd name="connsiteY22" fmla="*/ 224378 h 911349"/>
                  <a:gd name="connsiteX0" fmla="*/ 22647 w 683324"/>
                  <a:gd name="connsiteY0" fmla="*/ 156238 h 911349"/>
                  <a:gd name="connsiteX1" fmla="*/ 66802 w 683324"/>
                  <a:gd name="connsiteY1" fmla="*/ 371484 h 911349"/>
                  <a:gd name="connsiteX2" fmla="*/ 142489 w 683324"/>
                  <a:gd name="connsiteY2" fmla="*/ 396324 h 911349"/>
                  <a:gd name="connsiteX3" fmla="*/ 162236 w 683324"/>
                  <a:gd name="connsiteY3" fmla="*/ 137995 h 911349"/>
                  <a:gd name="connsiteX4" fmla="*/ 166110 w 683324"/>
                  <a:gd name="connsiteY4" fmla="*/ 18778 h 911349"/>
                  <a:gd name="connsiteX5" fmla="*/ 277723 w 683324"/>
                  <a:gd name="connsiteY5" fmla="*/ 9295 h 911349"/>
                  <a:gd name="connsiteX6" fmla="*/ 286199 w 683324"/>
                  <a:gd name="connsiteY6" fmla="*/ 229952 h 911349"/>
                  <a:gd name="connsiteX7" fmla="*/ 284050 w 683324"/>
                  <a:gd name="connsiteY7" fmla="*/ 12053 h 911349"/>
                  <a:gd name="connsiteX8" fmla="*/ 393487 w 683324"/>
                  <a:gd name="connsiteY8" fmla="*/ 36915 h 911349"/>
                  <a:gd name="connsiteX9" fmla="*/ 422296 w 683324"/>
                  <a:gd name="connsiteY9" fmla="*/ 222286 h 911349"/>
                  <a:gd name="connsiteX10" fmla="*/ 405308 w 683324"/>
                  <a:gd name="connsiteY10" fmla="*/ 37500 h 911349"/>
                  <a:gd name="connsiteX11" fmla="*/ 534297 w 683324"/>
                  <a:gd name="connsiteY11" fmla="*/ 61286 h 911349"/>
                  <a:gd name="connsiteX12" fmla="*/ 541087 w 683324"/>
                  <a:gd name="connsiteY12" fmla="*/ 235697 h 911349"/>
                  <a:gd name="connsiteX13" fmla="*/ 545446 w 683324"/>
                  <a:gd name="connsiteY13" fmla="*/ 67881 h 911349"/>
                  <a:gd name="connsiteX14" fmla="*/ 653442 w 683324"/>
                  <a:gd name="connsiteY14" fmla="*/ 85657 h 911349"/>
                  <a:gd name="connsiteX15" fmla="*/ 682611 w 683324"/>
                  <a:gd name="connsiteY15" fmla="*/ 324654 h 911349"/>
                  <a:gd name="connsiteX16" fmla="*/ 593572 w 683324"/>
                  <a:gd name="connsiteY16" fmla="*/ 807663 h 911349"/>
                  <a:gd name="connsiteX17" fmla="*/ 582861 w 683324"/>
                  <a:gd name="connsiteY17" fmla="*/ 910587 h 911349"/>
                  <a:gd name="connsiteX18" fmla="*/ 211841 w 683324"/>
                  <a:gd name="connsiteY18" fmla="*/ 911349 h 911349"/>
                  <a:gd name="connsiteX19" fmla="*/ 192984 w 683324"/>
                  <a:gd name="connsiteY19" fmla="*/ 779185 h 911349"/>
                  <a:gd name="connsiteX20" fmla="*/ 90997 w 683324"/>
                  <a:gd name="connsiteY20" fmla="*/ 653133 h 911349"/>
                  <a:gd name="connsiteX21" fmla="*/ 3973 w 683324"/>
                  <a:gd name="connsiteY21" fmla="*/ 437275 h 911349"/>
                  <a:gd name="connsiteX22" fmla="*/ 22647 w 683324"/>
                  <a:gd name="connsiteY22" fmla="*/ 156238 h 911349"/>
                  <a:gd name="connsiteX0" fmla="*/ 28763 w 689440"/>
                  <a:gd name="connsiteY0" fmla="*/ 156238 h 911349"/>
                  <a:gd name="connsiteX1" fmla="*/ 72918 w 689440"/>
                  <a:gd name="connsiteY1" fmla="*/ 371484 h 911349"/>
                  <a:gd name="connsiteX2" fmla="*/ 148605 w 689440"/>
                  <a:gd name="connsiteY2" fmla="*/ 396324 h 911349"/>
                  <a:gd name="connsiteX3" fmla="*/ 168352 w 689440"/>
                  <a:gd name="connsiteY3" fmla="*/ 137995 h 911349"/>
                  <a:gd name="connsiteX4" fmla="*/ 172226 w 689440"/>
                  <a:gd name="connsiteY4" fmla="*/ 18778 h 911349"/>
                  <a:gd name="connsiteX5" fmla="*/ 283839 w 689440"/>
                  <a:gd name="connsiteY5" fmla="*/ 9295 h 911349"/>
                  <a:gd name="connsiteX6" fmla="*/ 292315 w 689440"/>
                  <a:gd name="connsiteY6" fmla="*/ 229952 h 911349"/>
                  <a:gd name="connsiteX7" fmla="*/ 290166 w 689440"/>
                  <a:gd name="connsiteY7" fmla="*/ 12053 h 911349"/>
                  <a:gd name="connsiteX8" fmla="*/ 399603 w 689440"/>
                  <a:gd name="connsiteY8" fmla="*/ 36915 h 911349"/>
                  <a:gd name="connsiteX9" fmla="*/ 428412 w 689440"/>
                  <a:gd name="connsiteY9" fmla="*/ 222286 h 911349"/>
                  <a:gd name="connsiteX10" fmla="*/ 411424 w 689440"/>
                  <a:gd name="connsiteY10" fmla="*/ 37500 h 911349"/>
                  <a:gd name="connsiteX11" fmla="*/ 540413 w 689440"/>
                  <a:gd name="connsiteY11" fmla="*/ 61286 h 911349"/>
                  <a:gd name="connsiteX12" fmla="*/ 547203 w 689440"/>
                  <a:gd name="connsiteY12" fmla="*/ 235697 h 911349"/>
                  <a:gd name="connsiteX13" fmla="*/ 551562 w 689440"/>
                  <a:gd name="connsiteY13" fmla="*/ 67881 h 911349"/>
                  <a:gd name="connsiteX14" fmla="*/ 659558 w 689440"/>
                  <a:gd name="connsiteY14" fmla="*/ 85657 h 911349"/>
                  <a:gd name="connsiteX15" fmla="*/ 688727 w 689440"/>
                  <a:gd name="connsiteY15" fmla="*/ 324654 h 911349"/>
                  <a:gd name="connsiteX16" fmla="*/ 599688 w 689440"/>
                  <a:gd name="connsiteY16" fmla="*/ 807663 h 911349"/>
                  <a:gd name="connsiteX17" fmla="*/ 588977 w 689440"/>
                  <a:gd name="connsiteY17" fmla="*/ 910587 h 911349"/>
                  <a:gd name="connsiteX18" fmla="*/ 217957 w 689440"/>
                  <a:gd name="connsiteY18" fmla="*/ 911349 h 911349"/>
                  <a:gd name="connsiteX19" fmla="*/ 199100 w 689440"/>
                  <a:gd name="connsiteY19" fmla="*/ 779185 h 911349"/>
                  <a:gd name="connsiteX20" fmla="*/ 97113 w 689440"/>
                  <a:gd name="connsiteY20" fmla="*/ 653133 h 911349"/>
                  <a:gd name="connsiteX21" fmla="*/ 10089 w 689440"/>
                  <a:gd name="connsiteY21" fmla="*/ 437275 h 911349"/>
                  <a:gd name="connsiteX22" fmla="*/ 28763 w 689440"/>
                  <a:gd name="connsiteY22" fmla="*/ 156238 h 911349"/>
                  <a:gd name="connsiteX0" fmla="*/ 28763 w 689440"/>
                  <a:gd name="connsiteY0" fmla="*/ 156238 h 911349"/>
                  <a:gd name="connsiteX1" fmla="*/ 72918 w 689440"/>
                  <a:gd name="connsiteY1" fmla="*/ 371484 h 911349"/>
                  <a:gd name="connsiteX2" fmla="*/ 148605 w 689440"/>
                  <a:gd name="connsiteY2" fmla="*/ 396324 h 911349"/>
                  <a:gd name="connsiteX3" fmla="*/ 168352 w 689440"/>
                  <a:gd name="connsiteY3" fmla="*/ 137995 h 911349"/>
                  <a:gd name="connsiteX4" fmla="*/ 172226 w 689440"/>
                  <a:gd name="connsiteY4" fmla="*/ 18778 h 911349"/>
                  <a:gd name="connsiteX5" fmla="*/ 283839 w 689440"/>
                  <a:gd name="connsiteY5" fmla="*/ 9295 h 911349"/>
                  <a:gd name="connsiteX6" fmla="*/ 292315 w 689440"/>
                  <a:gd name="connsiteY6" fmla="*/ 229952 h 911349"/>
                  <a:gd name="connsiteX7" fmla="*/ 290166 w 689440"/>
                  <a:gd name="connsiteY7" fmla="*/ 12053 h 911349"/>
                  <a:gd name="connsiteX8" fmla="*/ 399603 w 689440"/>
                  <a:gd name="connsiteY8" fmla="*/ 36915 h 911349"/>
                  <a:gd name="connsiteX9" fmla="*/ 428412 w 689440"/>
                  <a:gd name="connsiteY9" fmla="*/ 222286 h 911349"/>
                  <a:gd name="connsiteX10" fmla="*/ 411424 w 689440"/>
                  <a:gd name="connsiteY10" fmla="*/ 37500 h 911349"/>
                  <a:gd name="connsiteX11" fmla="*/ 540413 w 689440"/>
                  <a:gd name="connsiteY11" fmla="*/ 61286 h 911349"/>
                  <a:gd name="connsiteX12" fmla="*/ 547203 w 689440"/>
                  <a:gd name="connsiteY12" fmla="*/ 235697 h 911349"/>
                  <a:gd name="connsiteX13" fmla="*/ 551562 w 689440"/>
                  <a:gd name="connsiteY13" fmla="*/ 67881 h 911349"/>
                  <a:gd name="connsiteX14" fmla="*/ 659558 w 689440"/>
                  <a:gd name="connsiteY14" fmla="*/ 85657 h 911349"/>
                  <a:gd name="connsiteX15" fmla="*/ 688727 w 689440"/>
                  <a:gd name="connsiteY15" fmla="*/ 324654 h 911349"/>
                  <a:gd name="connsiteX16" fmla="*/ 599688 w 689440"/>
                  <a:gd name="connsiteY16" fmla="*/ 807663 h 911349"/>
                  <a:gd name="connsiteX17" fmla="*/ 588977 w 689440"/>
                  <a:gd name="connsiteY17" fmla="*/ 910587 h 911349"/>
                  <a:gd name="connsiteX18" fmla="*/ 217957 w 689440"/>
                  <a:gd name="connsiteY18" fmla="*/ 911349 h 911349"/>
                  <a:gd name="connsiteX19" fmla="*/ 199100 w 689440"/>
                  <a:gd name="connsiteY19" fmla="*/ 779185 h 911349"/>
                  <a:gd name="connsiteX20" fmla="*/ 97113 w 689440"/>
                  <a:gd name="connsiteY20" fmla="*/ 653133 h 911349"/>
                  <a:gd name="connsiteX21" fmla="*/ 10089 w 689440"/>
                  <a:gd name="connsiteY21" fmla="*/ 437275 h 911349"/>
                  <a:gd name="connsiteX22" fmla="*/ 28763 w 689440"/>
                  <a:gd name="connsiteY22" fmla="*/ 156238 h 911349"/>
                  <a:gd name="connsiteX0" fmla="*/ 56291 w 685678"/>
                  <a:gd name="connsiteY0" fmla="*/ 141091 h 911349"/>
                  <a:gd name="connsiteX1" fmla="*/ 69156 w 685678"/>
                  <a:gd name="connsiteY1" fmla="*/ 371484 h 911349"/>
                  <a:gd name="connsiteX2" fmla="*/ 144843 w 685678"/>
                  <a:gd name="connsiteY2" fmla="*/ 396324 h 911349"/>
                  <a:gd name="connsiteX3" fmla="*/ 164590 w 685678"/>
                  <a:gd name="connsiteY3" fmla="*/ 137995 h 911349"/>
                  <a:gd name="connsiteX4" fmla="*/ 168464 w 685678"/>
                  <a:gd name="connsiteY4" fmla="*/ 18778 h 911349"/>
                  <a:gd name="connsiteX5" fmla="*/ 280077 w 685678"/>
                  <a:gd name="connsiteY5" fmla="*/ 9295 h 911349"/>
                  <a:gd name="connsiteX6" fmla="*/ 288553 w 685678"/>
                  <a:gd name="connsiteY6" fmla="*/ 229952 h 911349"/>
                  <a:gd name="connsiteX7" fmla="*/ 286404 w 685678"/>
                  <a:gd name="connsiteY7" fmla="*/ 12053 h 911349"/>
                  <a:gd name="connsiteX8" fmla="*/ 395841 w 685678"/>
                  <a:gd name="connsiteY8" fmla="*/ 36915 h 911349"/>
                  <a:gd name="connsiteX9" fmla="*/ 424650 w 685678"/>
                  <a:gd name="connsiteY9" fmla="*/ 222286 h 911349"/>
                  <a:gd name="connsiteX10" fmla="*/ 407662 w 685678"/>
                  <a:gd name="connsiteY10" fmla="*/ 37500 h 911349"/>
                  <a:gd name="connsiteX11" fmla="*/ 536651 w 685678"/>
                  <a:gd name="connsiteY11" fmla="*/ 61286 h 911349"/>
                  <a:gd name="connsiteX12" fmla="*/ 543441 w 685678"/>
                  <a:gd name="connsiteY12" fmla="*/ 235697 h 911349"/>
                  <a:gd name="connsiteX13" fmla="*/ 547800 w 685678"/>
                  <a:gd name="connsiteY13" fmla="*/ 67881 h 911349"/>
                  <a:gd name="connsiteX14" fmla="*/ 655796 w 685678"/>
                  <a:gd name="connsiteY14" fmla="*/ 85657 h 911349"/>
                  <a:gd name="connsiteX15" fmla="*/ 684965 w 685678"/>
                  <a:gd name="connsiteY15" fmla="*/ 324654 h 911349"/>
                  <a:gd name="connsiteX16" fmla="*/ 595926 w 685678"/>
                  <a:gd name="connsiteY16" fmla="*/ 807663 h 911349"/>
                  <a:gd name="connsiteX17" fmla="*/ 585215 w 685678"/>
                  <a:gd name="connsiteY17" fmla="*/ 910587 h 911349"/>
                  <a:gd name="connsiteX18" fmla="*/ 214195 w 685678"/>
                  <a:gd name="connsiteY18" fmla="*/ 911349 h 911349"/>
                  <a:gd name="connsiteX19" fmla="*/ 195338 w 685678"/>
                  <a:gd name="connsiteY19" fmla="*/ 779185 h 911349"/>
                  <a:gd name="connsiteX20" fmla="*/ 93351 w 685678"/>
                  <a:gd name="connsiteY20" fmla="*/ 653133 h 911349"/>
                  <a:gd name="connsiteX21" fmla="*/ 6327 w 685678"/>
                  <a:gd name="connsiteY21" fmla="*/ 437275 h 911349"/>
                  <a:gd name="connsiteX22" fmla="*/ 56291 w 685678"/>
                  <a:gd name="connsiteY22" fmla="*/ 141091 h 911349"/>
                  <a:gd name="connsiteX0" fmla="*/ 58398 w 687785"/>
                  <a:gd name="connsiteY0" fmla="*/ 141091 h 911349"/>
                  <a:gd name="connsiteX1" fmla="*/ 71263 w 687785"/>
                  <a:gd name="connsiteY1" fmla="*/ 371484 h 911349"/>
                  <a:gd name="connsiteX2" fmla="*/ 146950 w 687785"/>
                  <a:gd name="connsiteY2" fmla="*/ 396324 h 911349"/>
                  <a:gd name="connsiteX3" fmla="*/ 166697 w 687785"/>
                  <a:gd name="connsiteY3" fmla="*/ 137995 h 911349"/>
                  <a:gd name="connsiteX4" fmla="*/ 170571 w 687785"/>
                  <a:gd name="connsiteY4" fmla="*/ 18778 h 911349"/>
                  <a:gd name="connsiteX5" fmla="*/ 282184 w 687785"/>
                  <a:gd name="connsiteY5" fmla="*/ 9295 h 911349"/>
                  <a:gd name="connsiteX6" fmla="*/ 290660 w 687785"/>
                  <a:gd name="connsiteY6" fmla="*/ 229952 h 911349"/>
                  <a:gd name="connsiteX7" fmla="*/ 288511 w 687785"/>
                  <a:gd name="connsiteY7" fmla="*/ 12053 h 911349"/>
                  <a:gd name="connsiteX8" fmla="*/ 397948 w 687785"/>
                  <a:gd name="connsiteY8" fmla="*/ 36915 h 911349"/>
                  <a:gd name="connsiteX9" fmla="*/ 426757 w 687785"/>
                  <a:gd name="connsiteY9" fmla="*/ 222286 h 911349"/>
                  <a:gd name="connsiteX10" fmla="*/ 409769 w 687785"/>
                  <a:gd name="connsiteY10" fmla="*/ 37500 h 911349"/>
                  <a:gd name="connsiteX11" fmla="*/ 538758 w 687785"/>
                  <a:gd name="connsiteY11" fmla="*/ 61286 h 911349"/>
                  <a:gd name="connsiteX12" fmla="*/ 545548 w 687785"/>
                  <a:gd name="connsiteY12" fmla="*/ 235697 h 911349"/>
                  <a:gd name="connsiteX13" fmla="*/ 549907 w 687785"/>
                  <a:gd name="connsiteY13" fmla="*/ 67881 h 911349"/>
                  <a:gd name="connsiteX14" fmla="*/ 657903 w 687785"/>
                  <a:gd name="connsiteY14" fmla="*/ 85657 h 911349"/>
                  <a:gd name="connsiteX15" fmla="*/ 687072 w 687785"/>
                  <a:gd name="connsiteY15" fmla="*/ 324654 h 911349"/>
                  <a:gd name="connsiteX16" fmla="*/ 598033 w 687785"/>
                  <a:gd name="connsiteY16" fmla="*/ 807663 h 911349"/>
                  <a:gd name="connsiteX17" fmla="*/ 587322 w 687785"/>
                  <a:gd name="connsiteY17" fmla="*/ 910587 h 911349"/>
                  <a:gd name="connsiteX18" fmla="*/ 216302 w 687785"/>
                  <a:gd name="connsiteY18" fmla="*/ 911349 h 911349"/>
                  <a:gd name="connsiteX19" fmla="*/ 197445 w 687785"/>
                  <a:gd name="connsiteY19" fmla="*/ 779185 h 911349"/>
                  <a:gd name="connsiteX20" fmla="*/ 95458 w 687785"/>
                  <a:gd name="connsiteY20" fmla="*/ 653133 h 911349"/>
                  <a:gd name="connsiteX21" fmla="*/ 8434 w 687785"/>
                  <a:gd name="connsiteY21" fmla="*/ 437275 h 911349"/>
                  <a:gd name="connsiteX22" fmla="*/ 58398 w 687785"/>
                  <a:gd name="connsiteY22" fmla="*/ 141091 h 911349"/>
                  <a:gd name="connsiteX0" fmla="*/ 52893 w 682280"/>
                  <a:gd name="connsiteY0" fmla="*/ 141091 h 911349"/>
                  <a:gd name="connsiteX1" fmla="*/ 65758 w 682280"/>
                  <a:gd name="connsiteY1" fmla="*/ 371484 h 911349"/>
                  <a:gd name="connsiteX2" fmla="*/ 141445 w 682280"/>
                  <a:gd name="connsiteY2" fmla="*/ 396324 h 911349"/>
                  <a:gd name="connsiteX3" fmla="*/ 161192 w 682280"/>
                  <a:gd name="connsiteY3" fmla="*/ 137995 h 911349"/>
                  <a:gd name="connsiteX4" fmla="*/ 165066 w 682280"/>
                  <a:gd name="connsiteY4" fmla="*/ 18778 h 911349"/>
                  <a:gd name="connsiteX5" fmla="*/ 276679 w 682280"/>
                  <a:gd name="connsiteY5" fmla="*/ 9295 h 911349"/>
                  <a:gd name="connsiteX6" fmla="*/ 285155 w 682280"/>
                  <a:gd name="connsiteY6" fmla="*/ 229952 h 911349"/>
                  <a:gd name="connsiteX7" fmla="*/ 283006 w 682280"/>
                  <a:gd name="connsiteY7" fmla="*/ 12053 h 911349"/>
                  <a:gd name="connsiteX8" fmla="*/ 392443 w 682280"/>
                  <a:gd name="connsiteY8" fmla="*/ 36915 h 911349"/>
                  <a:gd name="connsiteX9" fmla="*/ 421252 w 682280"/>
                  <a:gd name="connsiteY9" fmla="*/ 222286 h 911349"/>
                  <a:gd name="connsiteX10" fmla="*/ 404264 w 682280"/>
                  <a:gd name="connsiteY10" fmla="*/ 37500 h 911349"/>
                  <a:gd name="connsiteX11" fmla="*/ 533253 w 682280"/>
                  <a:gd name="connsiteY11" fmla="*/ 61286 h 911349"/>
                  <a:gd name="connsiteX12" fmla="*/ 540043 w 682280"/>
                  <a:gd name="connsiteY12" fmla="*/ 235697 h 911349"/>
                  <a:gd name="connsiteX13" fmla="*/ 544402 w 682280"/>
                  <a:gd name="connsiteY13" fmla="*/ 67881 h 911349"/>
                  <a:gd name="connsiteX14" fmla="*/ 652398 w 682280"/>
                  <a:gd name="connsiteY14" fmla="*/ 85657 h 911349"/>
                  <a:gd name="connsiteX15" fmla="*/ 681567 w 682280"/>
                  <a:gd name="connsiteY15" fmla="*/ 324654 h 911349"/>
                  <a:gd name="connsiteX16" fmla="*/ 592528 w 682280"/>
                  <a:gd name="connsiteY16" fmla="*/ 807663 h 911349"/>
                  <a:gd name="connsiteX17" fmla="*/ 581817 w 682280"/>
                  <a:gd name="connsiteY17" fmla="*/ 910587 h 911349"/>
                  <a:gd name="connsiteX18" fmla="*/ 210797 w 682280"/>
                  <a:gd name="connsiteY18" fmla="*/ 911349 h 911349"/>
                  <a:gd name="connsiteX19" fmla="*/ 191940 w 682280"/>
                  <a:gd name="connsiteY19" fmla="*/ 779185 h 911349"/>
                  <a:gd name="connsiteX20" fmla="*/ 89953 w 682280"/>
                  <a:gd name="connsiteY20" fmla="*/ 653133 h 911349"/>
                  <a:gd name="connsiteX21" fmla="*/ 2929 w 682280"/>
                  <a:gd name="connsiteY21" fmla="*/ 437275 h 911349"/>
                  <a:gd name="connsiteX22" fmla="*/ 52893 w 682280"/>
                  <a:gd name="connsiteY22" fmla="*/ 141091 h 911349"/>
                  <a:gd name="connsiteX0" fmla="*/ 52893 w 682280"/>
                  <a:gd name="connsiteY0" fmla="*/ 141091 h 911349"/>
                  <a:gd name="connsiteX1" fmla="*/ 65758 w 682280"/>
                  <a:gd name="connsiteY1" fmla="*/ 371484 h 911349"/>
                  <a:gd name="connsiteX2" fmla="*/ 141445 w 682280"/>
                  <a:gd name="connsiteY2" fmla="*/ 396324 h 911349"/>
                  <a:gd name="connsiteX3" fmla="*/ 161192 w 682280"/>
                  <a:gd name="connsiteY3" fmla="*/ 137995 h 911349"/>
                  <a:gd name="connsiteX4" fmla="*/ 165066 w 682280"/>
                  <a:gd name="connsiteY4" fmla="*/ 18778 h 911349"/>
                  <a:gd name="connsiteX5" fmla="*/ 276679 w 682280"/>
                  <a:gd name="connsiteY5" fmla="*/ 9295 h 911349"/>
                  <a:gd name="connsiteX6" fmla="*/ 285155 w 682280"/>
                  <a:gd name="connsiteY6" fmla="*/ 229952 h 911349"/>
                  <a:gd name="connsiteX7" fmla="*/ 283006 w 682280"/>
                  <a:gd name="connsiteY7" fmla="*/ 12053 h 911349"/>
                  <a:gd name="connsiteX8" fmla="*/ 392443 w 682280"/>
                  <a:gd name="connsiteY8" fmla="*/ 36915 h 911349"/>
                  <a:gd name="connsiteX9" fmla="*/ 421252 w 682280"/>
                  <a:gd name="connsiteY9" fmla="*/ 222286 h 911349"/>
                  <a:gd name="connsiteX10" fmla="*/ 404264 w 682280"/>
                  <a:gd name="connsiteY10" fmla="*/ 37500 h 911349"/>
                  <a:gd name="connsiteX11" fmla="*/ 533253 w 682280"/>
                  <a:gd name="connsiteY11" fmla="*/ 61286 h 911349"/>
                  <a:gd name="connsiteX12" fmla="*/ 540043 w 682280"/>
                  <a:gd name="connsiteY12" fmla="*/ 235697 h 911349"/>
                  <a:gd name="connsiteX13" fmla="*/ 544402 w 682280"/>
                  <a:gd name="connsiteY13" fmla="*/ 67881 h 911349"/>
                  <a:gd name="connsiteX14" fmla="*/ 652398 w 682280"/>
                  <a:gd name="connsiteY14" fmla="*/ 85657 h 911349"/>
                  <a:gd name="connsiteX15" fmla="*/ 681567 w 682280"/>
                  <a:gd name="connsiteY15" fmla="*/ 324654 h 911349"/>
                  <a:gd name="connsiteX16" fmla="*/ 592528 w 682280"/>
                  <a:gd name="connsiteY16" fmla="*/ 807663 h 911349"/>
                  <a:gd name="connsiteX17" fmla="*/ 581817 w 682280"/>
                  <a:gd name="connsiteY17" fmla="*/ 910587 h 911349"/>
                  <a:gd name="connsiteX18" fmla="*/ 210797 w 682280"/>
                  <a:gd name="connsiteY18" fmla="*/ 911349 h 911349"/>
                  <a:gd name="connsiteX19" fmla="*/ 191940 w 682280"/>
                  <a:gd name="connsiteY19" fmla="*/ 779185 h 911349"/>
                  <a:gd name="connsiteX20" fmla="*/ 89953 w 682280"/>
                  <a:gd name="connsiteY20" fmla="*/ 653133 h 911349"/>
                  <a:gd name="connsiteX21" fmla="*/ 2929 w 682280"/>
                  <a:gd name="connsiteY21" fmla="*/ 437275 h 911349"/>
                  <a:gd name="connsiteX22" fmla="*/ 52893 w 682280"/>
                  <a:gd name="connsiteY22" fmla="*/ 141091 h 911349"/>
                  <a:gd name="connsiteX0" fmla="*/ 60601 w 681763"/>
                  <a:gd name="connsiteY0" fmla="*/ 138676 h 911349"/>
                  <a:gd name="connsiteX1" fmla="*/ 65241 w 681763"/>
                  <a:gd name="connsiteY1" fmla="*/ 371484 h 911349"/>
                  <a:gd name="connsiteX2" fmla="*/ 140928 w 681763"/>
                  <a:gd name="connsiteY2" fmla="*/ 396324 h 911349"/>
                  <a:gd name="connsiteX3" fmla="*/ 160675 w 681763"/>
                  <a:gd name="connsiteY3" fmla="*/ 137995 h 911349"/>
                  <a:gd name="connsiteX4" fmla="*/ 164549 w 681763"/>
                  <a:gd name="connsiteY4" fmla="*/ 18778 h 911349"/>
                  <a:gd name="connsiteX5" fmla="*/ 276162 w 681763"/>
                  <a:gd name="connsiteY5" fmla="*/ 9295 h 911349"/>
                  <a:gd name="connsiteX6" fmla="*/ 284638 w 681763"/>
                  <a:gd name="connsiteY6" fmla="*/ 229952 h 911349"/>
                  <a:gd name="connsiteX7" fmla="*/ 282489 w 681763"/>
                  <a:gd name="connsiteY7" fmla="*/ 12053 h 911349"/>
                  <a:gd name="connsiteX8" fmla="*/ 391926 w 681763"/>
                  <a:gd name="connsiteY8" fmla="*/ 36915 h 911349"/>
                  <a:gd name="connsiteX9" fmla="*/ 420735 w 681763"/>
                  <a:gd name="connsiteY9" fmla="*/ 222286 h 911349"/>
                  <a:gd name="connsiteX10" fmla="*/ 403747 w 681763"/>
                  <a:gd name="connsiteY10" fmla="*/ 37500 h 911349"/>
                  <a:gd name="connsiteX11" fmla="*/ 532736 w 681763"/>
                  <a:gd name="connsiteY11" fmla="*/ 61286 h 911349"/>
                  <a:gd name="connsiteX12" fmla="*/ 539526 w 681763"/>
                  <a:gd name="connsiteY12" fmla="*/ 235697 h 911349"/>
                  <a:gd name="connsiteX13" fmla="*/ 543885 w 681763"/>
                  <a:gd name="connsiteY13" fmla="*/ 67881 h 911349"/>
                  <a:gd name="connsiteX14" fmla="*/ 651881 w 681763"/>
                  <a:gd name="connsiteY14" fmla="*/ 85657 h 911349"/>
                  <a:gd name="connsiteX15" fmla="*/ 681050 w 681763"/>
                  <a:gd name="connsiteY15" fmla="*/ 324654 h 911349"/>
                  <a:gd name="connsiteX16" fmla="*/ 592011 w 681763"/>
                  <a:gd name="connsiteY16" fmla="*/ 807663 h 911349"/>
                  <a:gd name="connsiteX17" fmla="*/ 581300 w 681763"/>
                  <a:gd name="connsiteY17" fmla="*/ 910587 h 911349"/>
                  <a:gd name="connsiteX18" fmla="*/ 210280 w 681763"/>
                  <a:gd name="connsiteY18" fmla="*/ 911349 h 911349"/>
                  <a:gd name="connsiteX19" fmla="*/ 191423 w 681763"/>
                  <a:gd name="connsiteY19" fmla="*/ 779185 h 911349"/>
                  <a:gd name="connsiteX20" fmla="*/ 89436 w 681763"/>
                  <a:gd name="connsiteY20" fmla="*/ 653133 h 911349"/>
                  <a:gd name="connsiteX21" fmla="*/ 2412 w 681763"/>
                  <a:gd name="connsiteY21" fmla="*/ 437275 h 911349"/>
                  <a:gd name="connsiteX22" fmla="*/ 60601 w 681763"/>
                  <a:gd name="connsiteY22" fmla="*/ 138676 h 911349"/>
                  <a:gd name="connsiteX0" fmla="*/ 45719 w 683006"/>
                  <a:gd name="connsiteY0" fmla="*/ 134476 h 911349"/>
                  <a:gd name="connsiteX1" fmla="*/ 66484 w 683006"/>
                  <a:gd name="connsiteY1" fmla="*/ 371484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66484 w 683006"/>
                  <a:gd name="connsiteY1" fmla="*/ 371484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83259 w 683006"/>
                  <a:gd name="connsiteY1" fmla="*/ 357622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83259 w 683006"/>
                  <a:gd name="connsiteY1" fmla="*/ 357622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83259 w 683006"/>
                  <a:gd name="connsiteY1" fmla="*/ 357622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  <a:gd name="connsiteX0" fmla="*/ 45719 w 683006"/>
                  <a:gd name="connsiteY0" fmla="*/ 134476 h 911349"/>
                  <a:gd name="connsiteX1" fmla="*/ 104061 w 683006"/>
                  <a:gd name="connsiteY1" fmla="*/ 357469 h 911349"/>
                  <a:gd name="connsiteX2" fmla="*/ 142171 w 683006"/>
                  <a:gd name="connsiteY2" fmla="*/ 396324 h 911349"/>
                  <a:gd name="connsiteX3" fmla="*/ 161918 w 683006"/>
                  <a:gd name="connsiteY3" fmla="*/ 137995 h 911349"/>
                  <a:gd name="connsiteX4" fmla="*/ 165792 w 683006"/>
                  <a:gd name="connsiteY4" fmla="*/ 18778 h 911349"/>
                  <a:gd name="connsiteX5" fmla="*/ 277405 w 683006"/>
                  <a:gd name="connsiteY5" fmla="*/ 9295 h 911349"/>
                  <a:gd name="connsiteX6" fmla="*/ 285881 w 683006"/>
                  <a:gd name="connsiteY6" fmla="*/ 229952 h 911349"/>
                  <a:gd name="connsiteX7" fmla="*/ 283732 w 683006"/>
                  <a:gd name="connsiteY7" fmla="*/ 12053 h 911349"/>
                  <a:gd name="connsiteX8" fmla="*/ 393169 w 683006"/>
                  <a:gd name="connsiteY8" fmla="*/ 36915 h 911349"/>
                  <a:gd name="connsiteX9" fmla="*/ 421978 w 683006"/>
                  <a:gd name="connsiteY9" fmla="*/ 222286 h 911349"/>
                  <a:gd name="connsiteX10" fmla="*/ 404990 w 683006"/>
                  <a:gd name="connsiteY10" fmla="*/ 37500 h 911349"/>
                  <a:gd name="connsiteX11" fmla="*/ 533979 w 683006"/>
                  <a:gd name="connsiteY11" fmla="*/ 61286 h 911349"/>
                  <a:gd name="connsiteX12" fmla="*/ 540769 w 683006"/>
                  <a:gd name="connsiteY12" fmla="*/ 235697 h 911349"/>
                  <a:gd name="connsiteX13" fmla="*/ 545128 w 683006"/>
                  <a:gd name="connsiteY13" fmla="*/ 67881 h 911349"/>
                  <a:gd name="connsiteX14" fmla="*/ 653124 w 683006"/>
                  <a:gd name="connsiteY14" fmla="*/ 85657 h 911349"/>
                  <a:gd name="connsiteX15" fmla="*/ 682293 w 683006"/>
                  <a:gd name="connsiteY15" fmla="*/ 324654 h 911349"/>
                  <a:gd name="connsiteX16" fmla="*/ 593254 w 683006"/>
                  <a:gd name="connsiteY16" fmla="*/ 807663 h 911349"/>
                  <a:gd name="connsiteX17" fmla="*/ 582543 w 683006"/>
                  <a:gd name="connsiteY17" fmla="*/ 910587 h 911349"/>
                  <a:gd name="connsiteX18" fmla="*/ 211523 w 683006"/>
                  <a:gd name="connsiteY18" fmla="*/ 911349 h 911349"/>
                  <a:gd name="connsiteX19" fmla="*/ 192666 w 683006"/>
                  <a:gd name="connsiteY19" fmla="*/ 779185 h 911349"/>
                  <a:gd name="connsiteX20" fmla="*/ 90679 w 683006"/>
                  <a:gd name="connsiteY20" fmla="*/ 653133 h 911349"/>
                  <a:gd name="connsiteX21" fmla="*/ 3655 w 683006"/>
                  <a:gd name="connsiteY21" fmla="*/ 437275 h 911349"/>
                  <a:gd name="connsiteX22" fmla="*/ 45719 w 683006"/>
                  <a:gd name="connsiteY22" fmla="*/ 134476 h 911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683006" h="911349">
                    <a:moveTo>
                      <a:pt x="45719" y="134476"/>
                    </a:moveTo>
                    <a:cubicBezTo>
                      <a:pt x="186906" y="178031"/>
                      <a:pt x="77411" y="293724"/>
                      <a:pt x="104061" y="357469"/>
                    </a:cubicBezTo>
                    <a:cubicBezTo>
                      <a:pt x="111327" y="384451"/>
                      <a:pt x="134405" y="424827"/>
                      <a:pt x="142171" y="396324"/>
                    </a:cubicBezTo>
                    <a:cubicBezTo>
                      <a:pt x="161497" y="378147"/>
                      <a:pt x="163714" y="263470"/>
                      <a:pt x="161918" y="137995"/>
                    </a:cubicBezTo>
                    <a:lnTo>
                      <a:pt x="165792" y="18778"/>
                    </a:lnTo>
                    <a:cubicBezTo>
                      <a:pt x="205100" y="-883"/>
                      <a:pt x="248431" y="-6838"/>
                      <a:pt x="277405" y="9295"/>
                    </a:cubicBezTo>
                    <a:lnTo>
                      <a:pt x="285881" y="229952"/>
                    </a:lnTo>
                    <a:cubicBezTo>
                      <a:pt x="292743" y="135104"/>
                      <a:pt x="288936" y="90619"/>
                      <a:pt x="283732" y="12053"/>
                    </a:cubicBezTo>
                    <a:cubicBezTo>
                      <a:pt x="344488" y="7410"/>
                      <a:pt x="362005" y="7292"/>
                      <a:pt x="393169" y="36915"/>
                    </a:cubicBezTo>
                    <a:cubicBezTo>
                      <a:pt x="432458" y="90909"/>
                      <a:pt x="415495" y="219932"/>
                      <a:pt x="421978" y="222286"/>
                    </a:cubicBezTo>
                    <a:cubicBezTo>
                      <a:pt x="425215" y="169590"/>
                      <a:pt x="440910" y="99095"/>
                      <a:pt x="404990" y="37500"/>
                    </a:cubicBezTo>
                    <a:cubicBezTo>
                      <a:pt x="452541" y="9313"/>
                      <a:pt x="505933" y="28253"/>
                      <a:pt x="533979" y="61286"/>
                    </a:cubicBezTo>
                    <a:cubicBezTo>
                      <a:pt x="556608" y="94319"/>
                      <a:pt x="532593" y="233695"/>
                      <a:pt x="540769" y="235697"/>
                    </a:cubicBezTo>
                    <a:cubicBezTo>
                      <a:pt x="546608" y="189844"/>
                      <a:pt x="564054" y="120930"/>
                      <a:pt x="545128" y="67881"/>
                    </a:cubicBezTo>
                    <a:cubicBezTo>
                      <a:pt x="600410" y="49193"/>
                      <a:pt x="614468" y="45569"/>
                      <a:pt x="653124" y="85657"/>
                    </a:cubicBezTo>
                    <a:cubicBezTo>
                      <a:pt x="678241" y="128452"/>
                      <a:pt x="685502" y="205222"/>
                      <a:pt x="682293" y="324654"/>
                    </a:cubicBezTo>
                    <a:cubicBezTo>
                      <a:pt x="682293" y="386243"/>
                      <a:pt x="685168" y="641728"/>
                      <a:pt x="593254" y="807663"/>
                    </a:cubicBezTo>
                    <a:cubicBezTo>
                      <a:pt x="562434" y="865879"/>
                      <a:pt x="574223" y="873371"/>
                      <a:pt x="582543" y="910587"/>
                    </a:cubicBezTo>
                    <a:lnTo>
                      <a:pt x="211523" y="911349"/>
                    </a:lnTo>
                    <a:cubicBezTo>
                      <a:pt x="212499" y="851582"/>
                      <a:pt x="236044" y="827966"/>
                      <a:pt x="192666" y="779185"/>
                    </a:cubicBezTo>
                    <a:cubicBezTo>
                      <a:pt x="170208" y="755505"/>
                      <a:pt x="148074" y="710617"/>
                      <a:pt x="90679" y="653133"/>
                    </a:cubicBezTo>
                    <a:cubicBezTo>
                      <a:pt x="33254" y="569821"/>
                      <a:pt x="26583" y="515785"/>
                      <a:pt x="3655" y="437275"/>
                    </a:cubicBezTo>
                    <a:cubicBezTo>
                      <a:pt x="-8217" y="341138"/>
                      <a:pt x="9615" y="253260"/>
                      <a:pt x="45719" y="13447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Rectangle 1">
                <a:extLst>
                  <a:ext uri="{FF2B5EF4-FFF2-40B4-BE49-F238E27FC236}">
                    <a16:creationId xmlns:a16="http://schemas.microsoft.com/office/drawing/2014/main" id="{3088CBF8-7556-4E0B-9FCF-420BD13A324A}"/>
                  </a:ext>
                </a:extLst>
              </p:cNvPr>
              <p:cNvSpPr/>
              <p:nvPr/>
            </p:nvSpPr>
            <p:spPr>
              <a:xfrm rot="982074">
                <a:off x="1978345" y="2203258"/>
                <a:ext cx="400633" cy="501084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35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0" name="그룹 125">
              <a:extLst>
                <a:ext uri="{FF2B5EF4-FFF2-40B4-BE49-F238E27FC236}">
                  <a16:creationId xmlns:a16="http://schemas.microsoft.com/office/drawing/2014/main" id="{FB9D0C36-ABE1-4A13-8B58-7A97FEF5D473}"/>
                </a:ext>
              </a:extLst>
            </p:cNvPr>
            <p:cNvGrpSpPr/>
            <p:nvPr/>
          </p:nvGrpSpPr>
          <p:grpSpPr>
            <a:xfrm>
              <a:off x="6636699" y="3039384"/>
              <a:ext cx="1968187" cy="1968187"/>
              <a:chOff x="6384003" y="3061995"/>
              <a:chExt cx="1968187" cy="1968187"/>
            </a:xfrm>
          </p:grpSpPr>
          <p:sp>
            <p:nvSpPr>
              <p:cNvPr id="61" name="원호 121">
                <a:extLst>
                  <a:ext uri="{FF2B5EF4-FFF2-40B4-BE49-F238E27FC236}">
                    <a16:creationId xmlns:a16="http://schemas.microsoft.com/office/drawing/2014/main" id="{E3E84ECA-4521-4EDF-A233-7596F697C390}"/>
                  </a:ext>
                </a:extLst>
              </p:cNvPr>
              <p:cNvSpPr/>
              <p:nvPr/>
            </p:nvSpPr>
            <p:spPr>
              <a:xfrm>
                <a:off x="6384003" y="3061995"/>
                <a:ext cx="1968187" cy="1968187"/>
              </a:xfrm>
              <a:prstGeom prst="arc">
                <a:avLst>
                  <a:gd name="adj1" fmla="val 14786098"/>
                  <a:gd name="adj2" fmla="val 471423"/>
                </a:avLst>
              </a:prstGeom>
              <a:ln w="12700">
                <a:solidFill>
                  <a:schemeClr val="accent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62" name="원호 122">
                <a:extLst>
                  <a:ext uri="{FF2B5EF4-FFF2-40B4-BE49-F238E27FC236}">
                    <a16:creationId xmlns:a16="http://schemas.microsoft.com/office/drawing/2014/main" id="{53FA9553-56E7-40C1-AF62-FD6F5EE3917F}"/>
                  </a:ext>
                </a:extLst>
              </p:cNvPr>
              <p:cNvSpPr/>
              <p:nvPr/>
            </p:nvSpPr>
            <p:spPr>
              <a:xfrm>
                <a:off x="6503401" y="3202080"/>
                <a:ext cx="1612841" cy="1612841"/>
              </a:xfrm>
              <a:prstGeom prst="arc">
                <a:avLst>
                  <a:gd name="adj1" fmla="val 14786098"/>
                  <a:gd name="adj2" fmla="val 350082"/>
                </a:avLst>
              </a:prstGeom>
              <a:ln w="12700">
                <a:solidFill>
                  <a:schemeClr val="accent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63" name="원호 123">
                <a:extLst>
                  <a:ext uri="{FF2B5EF4-FFF2-40B4-BE49-F238E27FC236}">
                    <a16:creationId xmlns:a16="http://schemas.microsoft.com/office/drawing/2014/main" id="{13F22B5D-C74B-4131-ADE7-C1FCC128A6CA}"/>
                  </a:ext>
                </a:extLst>
              </p:cNvPr>
              <p:cNvSpPr/>
              <p:nvPr/>
            </p:nvSpPr>
            <p:spPr>
              <a:xfrm>
                <a:off x="6679890" y="3375378"/>
                <a:ext cx="1111135" cy="1111135"/>
              </a:xfrm>
              <a:prstGeom prst="arc">
                <a:avLst>
                  <a:gd name="adj1" fmla="val 14786098"/>
                  <a:gd name="adj2" fmla="val 0"/>
                </a:avLst>
              </a:prstGeom>
              <a:ln w="12700">
                <a:solidFill>
                  <a:schemeClr val="accent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  <p:sp>
            <p:nvSpPr>
              <p:cNvPr id="64" name="원호 124">
                <a:extLst>
                  <a:ext uri="{FF2B5EF4-FFF2-40B4-BE49-F238E27FC236}">
                    <a16:creationId xmlns:a16="http://schemas.microsoft.com/office/drawing/2014/main" id="{A101AF35-F2E3-430B-8D17-791E166F62AA}"/>
                  </a:ext>
                </a:extLst>
              </p:cNvPr>
              <p:cNvSpPr/>
              <p:nvPr/>
            </p:nvSpPr>
            <p:spPr>
              <a:xfrm>
                <a:off x="6804540" y="3545256"/>
                <a:ext cx="819951" cy="819951"/>
              </a:xfrm>
              <a:prstGeom prst="arc">
                <a:avLst>
                  <a:gd name="adj1" fmla="val 14786098"/>
                  <a:gd name="adj2" fmla="val 20780800"/>
                </a:avLst>
              </a:prstGeom>
              <a:ln w="12700">
                <a:solidFill>
                  <a:schemeClr val="accent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350"/>
              </a:p>
            </p:txBody>
          </p:sp>
        </p:grpSp>
      </p:grpSp>
      <p:grpSp>
        <p:nvGrpSpPr>
          <p:cNvPr id="68" name="Group 71">
            <a:extLst>
              <a:ext uri="{FF2B5EF4-FFF2-40B4-BE49-F238E27FC236}">
                <a16:creationId xmlns:a16="http://schemas.microsoft.com/office/drawing/2014/main" id="{38FFE688-2EA8-4B98-927C-E6BFA3EE8659}"/>
              </a:ext>
            </a:extLst>
          </p:cNvPr>
          <p:cNvGrpSpPr/>
          <p:nvPr/>
        </p:nvGrpSpPr>
        <p:grpSpPr>
          <a:xfrm>
            <a:off x="5051737" y="4902722"/>
            <a:ext cx="1713376" cy="1381213"/>
            <a:chOff x="4965552" y="1736224"/>
            <a:chExt cx="3569944" cy="1185399"/>
          </a:xfrm>
        </p:grpSpPr>
        <p:sp>
          <p:nvSpPr>
            <p:cNvPr id="69" name="TextBox 128">
              <a:extLst>
                <a:ext uri="{FF2B5EF4-FFF2-40B4-BE49-F238E27FC236}">
                  <a16:creationId xmlns:a16="http://schemas.microsoft.com/office/drawing/2014/main" id="{5A69B9CB-CCC2-4D59-BF93-FD5C363CB7E8}"/>
                </a:ext>
              </a:extLst>
            </p:cNvPr>
            <p:cNvSpPr txBox="1"/>
            <p:nvPr/>
          </p:nvSpPr>
          <p:spPr>
            <a:xfrm>
              <a:off x="5050518" y="2102779"/>
              <a:ext cx="3484978" cy="818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Selección </a:t>
              </a:r>
              <a:r>
                <a:rPr lang="es-MX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y priorización de las acciones de cooperación técnica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0" name="TextBox 129">
              <a:extLst>
                <a:ext uri="{FF2B5EF4-FFF2-40B4-BE49-F238E27FC236}">
                  <a16:creationId xmlns:a16="http://schemas.microsoft.com/office/drawing/2014/main" id="{A66D4C70-0033-46BC-BD00-DCE9A8CF82BF}"/>
                </a:ext>
              </a:extLst>
            </p:cNvPr>
            <p:cNvSpPr txBox="1"/>
            <p:nvPr/>
          </p:nvSpPr>
          <p:spPr>
            <a:xfrm>
              <a:off x="4965552" y="1736224"/>
              <a:ext cx="3484978" cy="316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III </a:t>
              </a:r>
              <a:r>
                <a:rPr lang="en-US" altLang="ko-KR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Etapa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1" name="Group 71">
            <a:extLst>
              <a:ext uri="{FF2B5EF4-FFF2-40B4-BE49-F238E27FC236}">
                <a16:creationId xmlns:a16="http://schemas.microsoft.com/office/drawing/2014/main" id="{3E90F1D8-921D-4BCF-8985-20B80333B495}"/>
              </a:ext>
            </a:extLst>
          </p:cNvPr>
          <p:cNvGrpSpPr/>
          <p:nvPr/>
        </p:nvGrpSpPr>
        <p:grpSpPr>
          <a:xfrm>
            <a:off x="7009690" y="4902723"/>
            <a:ext cx="1701822" cy="1549484"/>
            <a:chOff x="4965552" y="1736224"/>
            <a:chExt cx="3545870" cy="2065974"/>
          </a:xfrm>
        </p:grpSpPr>
        <p:sp>
          <p:nvSpPr>
            <p:cNvPr id="72" name="TextBox 131">
              <a:extLst>
                <a:ext uri="{FF2B5EF4-FFF2-40B4-BE49-F238E27FC236}">
                  <a16:creationId xmlns:a16="http://schemas.microsoft.com/office/drawing/2014/main" id="{7D46ED97-C08F-475F-B65A-48DC45ADA2BF}"/>
                </a:ext>
              </a:extLst>
            </p:cNvPr>
            <p:cNvSpPr txBox="1"/>
            <p:nvPr/>
          </p:nvSpPr>
          <p:spPr>
            <a:xfrm>
              <a:off x="5026444" y="2242800"/>
              <a:ext cx="3484978" cy="1559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Elaboración de documento con acción de cooperación técnica y programación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3" name="TextBox 132">
              <a:extLst>
                <a:ext uri="{FF2B5EF4-FFF2-40B4-BE49-F238E27FC236}">
                  <a16:creationId xmlns:a16="http://schemas.microsoft.com/office/drawing/2014/main" id="{D3549080-A474-47E9-B8E9-AB3C4B330B3E}"/>
                </a:ext>
              </a:extLst>
            </p:cNvPr>
            <p:cNvSpPr txBox="1"/>
            <p:nvPr/>
          </p:nvSpPr>
          <p:spPr>
            <a:xfrm>
              <a:off x="4965552" y="1736224"/>
              <a:ext cx="3484978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IV </a:t>
              </a:r>
              <a:r>
                <a:rPr lang="en-US" altLang="ko-KR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Etapa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4" name="Group 71">
            <a:extLst>
              <a:ext uri="{FF2B5EF4-FFF2-40B4-BE49-F238E27FC236}">
                <a16:creationId xmlns:a16="http://schemas.microsoft.com/office/drawing/2014/main" id="{35BE3ABA-4703-4999-9532-D9F9024A937F}"/>
              </a:ext>
            </a:extLst>
          </p:cNvPr>
          <p:cNvGrpSpPr/>
          <p:nvPr/>
        </p:nvGrpSpPr>
        <p:grpSpPr>
          <a:xfrm>
            <a:off x="3093786" y="4842172"/>
            <a:ext cx="1684320" cy="1401923"/>
            <a:chOff x="4965552" y="1655494"/>
            <a:chExt cx="3509403" cy="1869230"/>
          </a:xfrm>
        </p:grpSpPr>
        <p:sp>
          <p:nvSpPr>
            <p:cNvPr id="75" name="TextBox 134">
              <a:extLst>
                <a:ext uri="{FF2B5EF4-FFF2-40B4-BE49-F238E27FC236}">
                  <a16:creationId xmlns:a16="http://schemas.microsoft.com/office/drawing/2014/main" id="{07FF485C-349A-4B06-8841-9E1E55429F6A}"/>
                </a:ext>
              </a:extLst>
            </p:cNvPr>
            <p:cNvSpPr txBox="1"/>
            <p:nvPr/>
          </p:nvSpPr>
          <p:spPr>
            <a:xfrm>
              <a:off x="4989977" y="2252579"/>
              <a:ext cx="3484978" cy="1272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Identificación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y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formulación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preliminar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de las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demandas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de CT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6" name="TextBox 135">
              <a:extLst>
                <a:ext uri="{FF2B5EF4-FFF2-40B4-BE49-F238E27FC236}">
                  <a16:creationId xmlns:a16="http://schemas.microsoft.com/office/drawing/2014/main" id="{0C0CBBC5-04F4-45A1-A0EA-B25936EE7B90}"/>
                </a:ext>
              </a:extLst>
            </p:cNvPr>
            <p:cNvSpPr txBox="1"/>
            <p:nvPr/>
          </p:nvSpPr>
          <p:spPr>
            <a:xfrm>
              <a:off x="4965552" y="1655494"/>
              <a:ext cx="3484978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II </a:t>
              </a:r>
              <a:r>
                <a:rPr lang="en-US" altLang="ko-KR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Etapa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7" name="Group 71">
            <a:extLst>
              <a:ext uri="{FF2B5EF4-FFF2-40B4-BE49-F238E27FC236}">
                <a16:creationId xmlns:a16="http://schemas.microsoft.com/office/drawing/2014/main" id="{DE7D6F2A-5E60-4B97-9BBA-8A5620F06B20}"/>
              </a:ext>
            </a:extLst>
          </p:cNvPr>
          <p:cNvGrpSpPr/>
          <p:nvPr/>
        </p:nvGrpSpPr>
        <p:grpSpPr>
          <a:xfrm>
            <a:off x="1135833" y="4902719"/>
            <a:ext cx="1697865" cy="1137708"/>
            <a:chOff x="4965550" y="1736223"/>
            <a:chExt cx="3537626" cy="1516946"/>
          </a:xfrm>
        </p:grpSpPr>
        <p:sp>
          <p:nvSpPr>
            <p:cNvPr id="78" name="TextBox 137">
              <a:extLst>
                <a:ext uri="{FF2B5EF4-FFF2-40B4-BE49-F238E27FC236}">
                  <a16:creationId xmlns:a16="http://schemas.microsoft.com/office/drawing/2014/main" id="{D83625D7-F92D-40AB-8447-EAE61765641F}"/>
                </a:ext>
              </a:extLst>
            </p:cNvPr>
            <p:cNvSpPr txBox="1"/>
            <p:nvPr/>
          </p:nvSpPr>
          <p:spPr>
            <a:xfrm>
              <a:off x="5018198" y="2268282"/>
              <a:ext cx="3484978" cy="984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Actualización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de la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oferta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de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Cooperación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Técnica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9" name="TextBox 138">
              <a:extLst>
                <a:ext uri="{FF2B5EF4-FFF2-40B4-BE49-F238E27FC236}">
                  <a16:creationId xmlns:a16="http://schemas.microsoft.com/office/drawing/2014/main" id="{3AC811A2-F532-44E4-97F7-81F59ECA4F26}"/>
                </a:ext>
              </a:extLst>
            </p:cNvPr>
            <p:cNvSpPr txBox="1"/>
            <p:nvPr/>
          </p:nvSpPr>
          <p:spPr>
            <a:xfrm>
              <a:off x="4965550" y="1736223"/>
              <a:ext cx="348497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</a:t>
              </a:r>
              <a:r>
                <a:rPr lang="en-US" altLang="ko-KR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Etapa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34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242C6A1-0059-4646-8579-E9BA7EEAA70E}"/>
              </a:ext>
            </a:extLst>
          </p:cNvPr>
          <p:cNvGrpSpPr/>
          <p:nvPr/>
        </p:nvGrpSpPr>
        <p:grpSpPr>
          <a:xfrm rot="20292490" flipH="1">
            <a:off x="2453606" y="1953155"/>
            <a:ext cx="611834" cy="3604307"/>
            <a:chOff x="6012160" y="2713784"/>
            <a:chExt cx="713285" cy="420195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30C0060-0C2D-436D-86D3-274B3FE7CEEF}"/>
                </a:ext>
              </a:extLst>
            </p:cNvPr>
            <p:cNvGrpSpPr/>
            <p:nvPr/>
          </p:nvGrpSpPr>
          <p:grpSpPr>
            <a:xfrm>
              <a:off x="6012160" y="6136594"/>
              <a:ext cx="713025" cy="779141"/>
              <a:chOff x="2195736" y="5121188"/>
              <a:chExt cx="901189" cy="900100"/>
            </a:xfrm>
          </p:grpSpPr>
          <p:sp>
            <p:nvSpPr>
              <p:cNvPr id="20" name="Rectangle 8">
                <a:extLst>
                  <a:ext uri="{FF2B5EF4-FFF2-40B4-BE49-F238E27FC236}">
                    <a16:creationId xmlns:a16="http://schemas.microsoft.com/office/drawing/2014/main" id="{797240B0-C7E0-4F15-A2DF-384933226DC3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901189" cy="900100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55000"/>
                      <a:lumOff val="45000"/>
                    </a:schemeClr>
                  </a:gs>
                  <a:gs pos="100000">
                    <a:schemeClr val="accent6">
                      <a:lumMod val="55000"/>
                      <a:lumOff val="4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6">
                  <a:ea typeface="+mj-ea"/>
                </a:endParaRPr>
              </a:p>
            </p:txBody>
          </p:sp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25412A05-C5F7-4ECA-8C4A-723B3D41F0EC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679522" cy="893666"/>
              </a:xfrm>
              <a:custGeom>
                <a:avLst/>
                <a:gdLst/>
                <a:ahLst/>
                <a:cxnLst/>
                <a:rect l="l" t="t" r="r" b="b"/>
                <a:pathLst>
                  <a:path w="1359043" h="1787331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893519" y="1787331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45000"/>
                      <a:lumOff val="55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6">
                  <a:ea typeface="+mj-ea"/>
                </a:endParaRPr>
              </a:p>
            </p:txBody>
          </p:sp>
          <p:sp>
            <p:nvSpPr>
              <p:cNvPr id="22" name="Rectangle 8">
                <a:extLst>
                  <a:ext uri="{FF2B5EF4-FFF2-40B4-BE49-F238E27FC236}">
                    <a16:creationId xmlns:a16="http://schemas.microsoft.com/office/drawing/2014/main" id="{1E79132E-D36C-4F5B-97DB-5407FF16B550}"/>
                  </a:ext>
                </a:extLst>
              </p:cNvPr>
              <p:cNvSpPr/>
              <p:nvPr/>
            </p:nvSpPr>
            <p:spPr>
              <a:xfrm>
                <a:off x="2195737" y="5121188"/>
                <a:ext cx="450922" cy="894945"/>
              </a:xfrm>
              <a:custGeom>
                <a:avLst/>
                <a:gdLst/>
                <a:ahLst/>
                <a:cxnLst/>
                <a:rect l="l" t="t" r="r" b="b"/>
                <a:pathLst>
                  <a:path w="901843" h="1789890">
                    <a:moveTo>
                      <a:pt x="0" y="0"/>
                    </a:moveTo>
                    <a:lnTo>
                      <a:pt x="897414" y="0"/>
                    </a:lnTo>
                    <a:lnTo>
                      <a:pt x="901843" y="212596"/>
                    </a:lnTo>
                    <a:lnTo>
                      <a:pt x="895045" y="1789890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30000"/>
                      <a:lumOff val="70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6">
                  <a:ea typeface="+mj-ea"/>
                </a:endParaRPr>
              </a:p>
            </p:txBody>
          </p:sp>
          <p:sp>
            <p:nvSpPr>
              <p:cNvPr id="23" name="Rectangle 8">
                <a:extLst>
                  <a:ext uri="{FF2B5EF4-FFF2-40B4-BE49-F238E27FC236}">
                    <a16:creationId xmlns:a16="http://schemas.microsoft.com/office/drawing/2014/main" id="{4C7BD328-DA08-417B-BA76-97F95648A7CB}"/>
                  </a:ext>
                </a:extLst>
              </p:cNvPr>
              <p:cNvSpPr/>
              <p:nvPr/>
            </p:nvSpPr>
            <p:spPr>
              <a:xfrm>
                <a:off x="2195736" y="5121188"/>
                <a:ext cx="448123" cy="895953"/>
              </a:xfrm>
              <a:custGeom>
                <a:avLst/>
                <a:gdLst/>
                <a:ahLst/>
                <a:cxnLst/>
                <a:rect l="l" t="t" r="r" b="b"/>
                <a:pathLst>
                  <a:path w="896246" h="1791906">
                    <a:moveTo>
                      <a:pt x="0" y="0"/>
                    </a:moveTo>
                    <a:lnTo>
                      <a:pt x="440115" y="0"/>
                    </a:lnTo>
                    <a:lnTo>
                      <a:pt x="452263" y="212596"/>
                    </a:lnTo>
                    <a:lnTo>
                      <a:pt x="896246" y="1791906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6">
                  <a:ea typeface="+mj-ea"/>
                </a:endParaRPr>
              </a:p>
            </p:txBody>
          </p:sp>
          <p:sp>
            <p:nvSpPr>
              <p:cNvPr id="24" name="Rectangle 8">
                <a:extLst>
                  <a:ext uri="{FF2B5EF4-FFF2-40B4-BE49-F238E27FC236}">
                    <a16:creationId xmlns:a16="http://schemas.microsoft.com/office/drawing/2014/main" id="{E7F73AD2-15C4-45C5-A55A-F9EEDC3EB7E5}"/>
                  </a:ext>
                </a:extLst>
              </p:cNvPr>
              <p:cNvSpPr/>
              <p:nvPr/>
            </p:nvSpPr>
            <p:spPr>
              <a:xfrm>
                <a:off x="2542419" y="5815404"/>
                <a:ext cx="203587" cy="204540"/>
              </a:xfrm>
              <a:custGeom>
                <a:avLst/>
                <a:gdLst/>
                <a:ahLst/>
                <a:cxnLst/>
                <a:rect l="l" t="t" r="r" b="b"/>
                <a:pathLst>
                  <a:path w="1791810" h="1800199">
                    <a:moveTo>
                      <a:pt x="229620" y="140779"/>
                    </a:moveTo>
                    <a:cubicBezTo>
                      <a:pt x="334730" y="140779"/>
                      <a:pt x="422984" y="212958"/>
                      <a:pt x="445844" y="310765"/>
                    </a:cubicBezTo>
                    <a:lnTo>
                      <a:pt x="454300" y="310765"/>
                    </a:lnTo>
                    <a:lnTo>
                      <a:pt x="462757" y="310765"/>
                    </a:lnTo>
                    <a:cubicBezTo>
                      <a:pt x="485617" y="212958"/>
                      <a:pt x="573869" y="140779"/>
                      <a:pt x="678980" y="140779"/>
                    </a:cubicBezTo>
                    <a:cubicBezTo>
                      <a:pt x="784090" y="140779"/>
                      <a:pt x="872344" y="212958"/>
                      <a:pt x="895204" y="310765"/>
                    </a:cubicBezTo>
                    <a:lnTo>
                      <a:pt x="903659" y="310765"/>
                    </a:lnTo>
                    <a:lnTo>
                      <a:pt x="903660" y="310765"/>
                    </a:lnTo>
                    <a:lnTo>
                      <a:pt x="912116" y="310765"/>
                    </a:lnTo>
                    <a:cubicBezTo>
                      <a:pt x="934976" y="212958"/>
                      <a:pt x="1023228" y="140779"/>
                      <a:pt x="1128339" y="140779"/>
                    </a:cubicBezTo>
                    <a:cubicBezTo>
                      <a:pt x="1233450" y="140779"/>
                      <a:pt x="1321703" y="212958"/>
                      <a:pt x="1344563" y="310765"/>
                    </a:cubicBezTo>
                    <a:lnTo>
                      <a:pt x="1353019" y="310765"/>
                    </a:lnTo>
                    <a:lnTo>
                      <a:pt x="1361476" y="310765"/>
                    </a:lnTo>
                    <a:cubicBezTo>
                      <a:pt x="1384336" y="212958"/>
                      <a:pt x="1472588" y="140779"/>
                      <a:pt x="1577699" y="140779"/>
                    </a:cubicBezTo>
                    <a:cubicBezTo>
                      <a:pt x="1680932" y="140779"/>
                      <a:pt x="1767904" y="210402"/>
                      <a:pt x="1791810" y="305762"/>
                    </a:cubicBezTo>
                    <a:lnTo>
                      <a:pt x="901188" y="1800199"/>
                    </a:lnTo>
                    <a:lnTo>
                      <a:pt x="13460" y="310615"/>
                    </a:lnTo>
                    <a:cubicBezTo>
                      <a:pt x="36351" y="212881"/>
                      <a:pt x="124565" y="140779"/>
                      <a:pt x="229620" y="140779"/>
                    </a:cubicBezTo>
                    <a:close/>
                    <a:moveTo>
                      <a:pt x="0" y="0"/>
                    </a:moveTo>
                    <a:lnTo>
                      <a:pt x="1" y="0"/>
                    </a:lnTo>
                    <a:lnTo>
                      <a:pt x="4940" y="0"/>
                    </a:lnTo>
                    <a:lnTo>
                      <a:pt x="4940" y="296318"/>
                    </a:lnTo>
                    <a:lnTo>
                      <a:pt x="1012" y="289727"/>
                    </a:lnTo>
                    <a:lnTo>
                      <a:pt x="1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15000">
                    <a:schemeClr val="accent6">
                      <a:lumMod val="5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0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6">
                  <a:ea typeface="+mj-ea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0469C31-18C6-4290-A8DD-FA18A2400B60}"/>
                </a:ext>
              </a:extLst>
            </p:cNvPr>
            <p:cNvGrpSpPr/>
            <p:nvPr/>
          </p:nvGrpSpPr>
          <p:grpSpPr>
            <a:xfrm>
              <a:off x="6012160" y="2852936"/>
              <a:ext cx="713025" cy="3354284"/>
              <a:chOff x="6012160" y="2852936"/>
              <a:chExt cx="713025" cy="3354284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62CEB675-4E4F-46E0-BCEB-8F1FA1E4184E}"/>
                  </a:ext>
                </a:extLst>
              </p:cNvPr>
              <p:cNvGrpSpPr/>
              <p:nvPr/>
            </p:nvGrpSpPr>
            <p:grpSpPr>
              <a:xfrm>
                <a:off x="6012160" y="5085257"/>
                <a:ext cx="713025" cy="1121963"/>
                <a:chOff x="6012160" y="5085257"/>
                <a:chExt cx="713025" cy="1121963"/>
              </a:xfrm>
            </p:grpSpPr>
            <p:sp>
              <p:nvSpPr>
                <p:cNvPr id="17" name="Rectangle 2">
                  <a:extLst>
                    <a:ext uri="{FF2B5EF4-FFF2-40B4-BE49-F238E27FC236}">
                      <a16:creationId xmlns:a16="http://schemas.microsoft.com/office/drawing/2014/main" id="{29B78604-17B2-4636-9C83-C40BD141E072}"/>
                    </a:ext>
                  </a:extLst>
                </p:cNvPr>
                <p:cNvSpPr/>
                <p:nvPr/>
              </p:nvSpPr>
              <p:spPr>
                <a:xfrm>
                  <a:off x="6012160" y="5085257"/>
                  <a:ext cx="237600" cy="1121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1061" h="4392488">
                      <a:moveTo>
                        <a:pt x="0" y="0"/>
                      </a:moveTo>
                      <a:lnTo>
                        <a:pt x="571061" y="0"/>
                      </a:lnTo>
                      <a:lnTo>
                        <a:pt x="571061" y="4392488"/>
                      </a:lnTo>
                      <a:lnTo>
                        <a:pt x="560315" y="4392488"/>
                      </a:lnTo>
                      <a:cubicBezTo>
                        <a:pt x="531263" y="4268191"/>
                        <a:pt x="419108" y="4176464"/>
                        <a:pt x="285530" y="4176464"/>
                      </a:cubicBezTo>
                      <a:cubicBezTo>
                        <a:pt x="151952" y="4176464"/>
                        <a:pt x="39798" y="4268191"/>
                        <a:pt x="10747" y="4392488"/>
                      </a:cubicBezTo>
                      <a:lnTo>
                        <a:pt x="0" y="4392488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  <p:sp>
              <p:nvSpPr>
                <p:cNvPr id="18" name="Rectangle 2">
                  <a:extLst>
                    <a:ext uri="{FF2B5EF4-FFF2-40B4-BE49-F238E27FC236}">
                      <a16:creationId xmlns:a16="http://schemas.microsoft.com/office/drawing/2014/main" id="{8872AB41-B169-4932-A803-AAEC59E83E26}"/>
                    </a:ext>
                  </a:extLst>
                </p:cNvPr>
                <p:cNvSpPr/>
                <p:nvPr/>
              </p:nvSpPr>
              <p:spPr>
                <a:xfrm>
                  <a:off x="6249872" y="5085257"/>
                  <a:ext cx="237600" cy="1121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1061" h="4392488">
                      <a:moveTo>
                        <a:pt x="0" y="0"/>
                      </a:moveTo>
                      <a:lnTo>
                        <a:pt x="571061" y="0"/>
                      </a:lnTo>
                      <a:lnTo>
                        <a:pt x="571061" y="4392488"/>
                      </a:lnTo>
                      <a:lnTo>
                        <a:pt x="560315" y="4392488"/>
                      </a:lnTo>
                      <a:cubicBezTo>
                        <a:pt x="531263" y="4268191"/>
                        <a:pt x="419108" y="4176464"/>
                        <a:pt x="285530" y="4176464"/>
                      </a:cubicBezTo>
                      <a:cubicBezTo>
                        <a:pt x="151952" y="4176464"/>
                        <a:pt x="39798" y="4268191"/>
                        <a:pt x="10747" y="4392488"/>
                      </a:cubicBezTo>
                      <a:lnTo>
                        <a:pt x="0" y="4392488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  <p:sp>
              <p:nvSpPr>
                <p:cNvPr id="19" name="Rectangle 2">
                  <a:extLst>
                    <a:ext uri="{FF2B5EF4-FFF2-40B4-BE49-F238E27FC236}">
                      <a16:creationId xmlns:a16="http://schemas.microsoft.com/office/drawing/2014/main" id="{269C03B4-E11D-4658-B9D7-EEC073C67A07}"/>
                    </a:ext>
                  </a:extLst>
                </p:cNvPr>
                <p:cNvSpPr/>
                <p:nvPr/>
              </p:nvSpPr>
              <p:spPr>
                <a:xfrm>
                  <a:off x="6487585" y="5085257"/>
                  <a:ext cx="237600" cy="11219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1061" h="4392488">
                      <a:moveTo>
                        <a:pt x="0" y="0"/>
                      </a:moveTo>
                      <a:lnTo>
                        <a:pt x="571061" y="0"/>
                      </a:lnTo>
                      <a:lnTo>
                        <a:pt x="571061" y="4392488"/>
                      </a:lnTo>
                      <a:lnTo>
                        <a:pt x="560315" y="4392488"/>
                      </a:lnTo>
                      <a:cubicBezTo>
                        <a:pt x="531263" y="4268191"/>
                        <a:pt x="419108" y="4176464"/>
                        <a:pt x="285530" y="4176464"/>
                      </a:cubicBezTo>
                      <a:cubicBezTo>
                        <a:pt x="151952" y="4176464"/>
                        <a:pt x="39798" y="4268191"/>
                        <a:pt x="10747" y="4392488"/>
                      </a:cubicBezTo>
                      <a:lnTo>
                        <a:pt x="0" y="439248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904B2E5D-75C6-402A-A324-ECD695BCDB93}"/>
                  </a:ext>
                </a:extLst>
              </p:cNvPr>
              <p:cNvGrpSpPr/>
              <p:nvPr/>
            </p:nvGrpSpPr>
            <p:grpSpPr>
              <a:xfrm>
                <a:off x="6012160" y="2852936"/>
                <a:ext cx="713025" cy="2232322"/>
                <a:chOff x="6012160" y="2852936"/>
                <a:chExt cx="713025" cy="2232322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74AB9C9A-507D-45B2-88C3-20F123D2C579}"/>
                    </a:ext>
                  </a:extLst>
                </p:cNvPr>
                <p:cNvSpPr/>
                <p:nvPr/>
              </p:nvSpPr>
              <p:spPr>
                <a:xfrm>
                  <a:off x="6487585" y="2852936"/>
                  <a:ext cx="237600" cy="223232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8CD4DEA6-AD37-4243-BAFF-2CB79D6CAFAA}"/>
                    </a:ext>
                  </a:extLst>
                </p:cNvPr>
                <p:cNvSpPr/>
                <p:nvPr/>
              </p:nvSpPr>
              <p:spPr>
                <a:xfrm>
                  <a:off x="6250133" y="2852936"/>
                  <a:ext cx="237600" cy="2232322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261C6F44-CC89-4E56-8317-541797114506}"/>
                    </a:ext>
                  </a:extLst>
                </p:cNvPr>
                <p:cNvSpPr/>
                <p:nvPr/>
              </p:nvSpPr>
              <p:spPr>
                <a:xfrm>
                  <a:off x="6012160" y="2852936"/>
                  <a:ext cx="237600" cy="2232322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026">
                    <a:ea typeface="+mj-ea"/>
                  </a:endParaRPr>
                </a:p>
              </p:txBody>
            </p:sp>
          </p:grpSp>
        </p:grpSp>
        <p:sp>
          <p:nvSpPr>
            <p:cNvPr id="10" name="Hexagon 1">
              <a:extLst>
                <a:ext uri="{FF2B5EF4-FFF2-40B4-BE49-F238E27FC236}">
                  <a16:creationId xmlns:a16="http://schemas.microsoft.com/office/drawing/2014/main" id="{42DB8DD6-C329-4FDE-B5BB-15A339CE0542}"/>
                </a:ext>
              </a:extLst>
            </p:cNvPr>
            <p:cNvSpPr/>
            <p:nvPr/>
          </p:nvSpPr>
          <p:spPr>
            <a:xfrm rot="10800000" flipH="1" flipV="1">
              <a:off x="6012421" y="2713784"/>
              <a:ext cx="713024" cy="278304"/>
            </a:xfrm>
            <a:custGeom>
              <a:avLst/>
              <a:gdLst>
                <a:gd name="connsiteX0" fmla="*/ 0 w 713024"/>
                <a:gd name="connsiteY0" fmla="*/ 277692 h 555383"/>
                <a:gd name="connsiteX1" fmla="*/ 138846 w 713024"/>
                <a:gd name="connsiteY1" fmla="*/ 0 h 555383"/>
                <a:gd name="connsiteX2" fmla="*/ 574178 w 713024"/>
                <a:gd name="connsiteY2" fmla="*/ 0 h 555383"/>
                <a:gd name="connsiteX3" fmla="*/ 713024 w 713024"/>
                <a:gd name="connsiteY3" fmla="*/ 277692 h 555383"/>
                <a:gd name="connsiteX4" fmla="*/ 574178 w 713024"/>
                <a:gd name="connsiteY4" fmla="*/ 555383 h 555383"/>
                <a:gd name="connsiteX5" fmla="*/ 138846 w 713024"/>
                <a:gd name="connsiteY5" fmla="*/ 555383 h 555383"/>
                <a:gd name="connsiteX6" fmla="*/ 0 w 713024"/>
                <a:gd name="connsiteY6" fmla="*/ 277692 h 555383"/>
                <a:gd name="connsiteX0" fmla="*/ 0 w 713024"/>
                <a:gd name="connsiteY0" fmla="*/ 277692 h 555383"/>
                <a:gd name="connsiteX1" fmla="*/ 138846 w 713024"/>
                <a:gd name="connsiteY1" fmla="*/ 0 h 555383"/>
                <a:gd name="connsiteX2" fmla="*/ 574178 w 713024"/>
                <a:gd name="connsiteY2" fmla="*/ 0 h 555383"/>
                <a:gd name="connsiteX3" fmla="*/ 713024 w 713024"/>
                <a:gd name="connsiteY3" fmla="*/ 277692 h 555383"/>
                <a:gd name="connsiteX4" fmla="*/ 574178 w 713024"/>
                <a:gd name="connsiteY4" fmla="*/ 555383 h 555383"/>
                <a:gd name="connsiteX5" fmla="*/ 231715 w 713024"/>
                <a:gd name="connsiteY5" fmla="*/ 555383 h 555383"/>
                <a:gd name="connsiteX6" fmla="*/ 0 w 713024"/>
                <a:gd name="connsiteY6" fmla="*/ 277692 h 555383"/>
                <a:gd name="connsiteX0" fmla="*/ 0 w 713024"/>
                <a:gd name="connsiteY0" fmla="*/ 277692 h 555383"/>
                <a:gd name="connsiteX1" fmla="*/ 138846 w 713024"/>
                <a:gd name="connsiteY1" fmla="*/ 0 h 555383"/>
                <a:gd name="connsiteX2" fmla="*/ 574178 w 713024"/>
                <a:gd name="connsiteY2" fmla="*/ 0 h 555383"/>
                <a:gd name="connsiteX3" fmla="*/ 713024 w 713024"/>
                <a:gd name="connsiteY3" fmla="*/ 277692 h 555383"/>
                <a:gd name="connsiteX4" fmla="*/ 490834 w 713024"/>
                <a:gd name="connsiteY4" fmla="*/ 553001 h 555383"/>
                <a:gd name="connsiteX5" fmla="*/ 231715 w 713024"/>
                <a:gd name="connsiteY5" fmla="*/ 555383 h 555383"/>
                <a:gd name="connsiteX6" fmla="*/ 0 w 713024"/>
                <a:gd name="connsiteY6" fmla="*/ 277692 h 555383"/>
                <a:gd name="connsiteX0" fmla="*/ 0 w 713024"/>
                <a:gd name="connsiteY0" fmla="*/ 277692 h 555383"/>
                <a:gd name="connsiteX1" fmla="*/ 217427 w 713024"/>
                <a:gd name="connsiteY1" fmla="*/ 0 h 555383"/>
                <a:gd name="connsiteX2" fmla="*/ 574178 w 713024"/>
                <a:gd name="connsiteY2" fmla="*/ 0 h 555383"/>
                <a:gd name="connsiteX3" fmla="*/ 713024 w 713024"/>
                <a:gd name="connsiteY3" fmla="*/ 277692 h 555383"/>
                <a:gd name="connsiteX4" fmla="*/ 490834 w 713024"/>
                <a:gd name="connsiteY4" fmla="*/ 553001 h 555383"/>
                <a:gd name="connsiteX5" fmla="*/ 231715 w 713024"/>
                <a:gd name="connsiteY5" fmla="*/ 555383 h 555383"/>
                <a:gd name="connsiteX6" fmla="*/ 0 w 713024"/>
                <a:gd name="connsiteY6" fmla="*/ 277692 h 555383"/>
                <a:gd name="connsiteX0" fmla="*/ 0 w 713024"/>
                <a:gd name="connsiteY0" fmla="*/ 277692 h 555383"/>
                <a:gd name="connsiteX1" fmla="*/ 217427 w 713024"/>
                <a:gd name="connsiteY1" fmla="*/ 0 h 555383"/>
                <a:gd name="connsiteX2" fmla="*/ 478928 w 713024"/>
                <a:gd name="connsiteY2" fmla="*/ 7144 h 555383"/>
                <a:gd name="connsiteX3" fmla="*/ 713024 w 713024"/>
                <a:gd name="connsiteY3" fmla="*/ 277692 h 555383"/>
                <a:gd name="connsiteX4" fmla="*/ 490834 w 713024"/>
                <a:gd name="connsiteY4" fmla="*/ 553001 h 555383"/>
                <a:gd name="connsiteX5" fmla="*/ 231715 w 713024"/>
                <a:gd name="connsiteY5" fmla="*/ 555383 h 555383"/>
                <a:gd name="connsiteX6" fmla="*/ 0 w 713024"/>
                <a:gd name="connsiteY6" fmla="*/ 277692 h 555383"/>
                <a:gd name="connsiteX0" fmla="*/ 0 w 713024"/>
                <a:gd name="connsiteY0" fmla="*/ 277692 h 555383"/>
                <a:gd name="connsiteX1" fmla="*/ 217427 w 713024"/>
                <a:gd name="connsiteY1" fmla="*/ 0 h 555383"/>
                <a:gd name="connsiteX2" fmla="*/ 486072 w 713024"/>
                <a:gd name="connsiteY2" fmla="*/ 0 h 555383"/>
                <a:gd name="connsiteX3" fmla="*/ 713024 w 713024"/>
                <a:gd name="connsiteY3" fmla="*/ 277692 h 555383"/>
                <a:gd name="connsiteX4" fmla="*/ 490834 w 713024"/>
                <a:gd name="connsiteY4" fmla="*/ 553001 h 555383"/>
                <a:gd name="connsiteX5" fmla="*/ 231715 w 713024"/>
                <a:gd name="connsiteY5" fmla="*/ 555383 h 555383"/>
                <a:gd name="connsiteX6" fmla="*/ 0 w 713024"/>
                <a:gd name="connsiteY6" fmla="*/ 277692 h 555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13024" h="555383">
                  <a:moveTo>
                    <a:pt x="0" y="277692"/>
                  </a:moveTo>
                  <a:lnTo>
                    <a:pt x="217427" y="0"/>
                  </a:lnTo>
                  <a:lnTo>
                    <a:pt x="486072" y="0"/>
                  </a:lnTo>
                  <a:lnTo>
                    <a:pt x="713024" y="277692"/>
                  </a:lnTo>
                  <a:lnTo>
                    <a:pt x="490834" y="553001"/>
                  </a:lnTo>
                  <a:lnTo>
                    <a:pt x="231715" y="555383"/>
                  </a:lnTo>
                  <a:lnTo>
                    <a:pt x="0" y="277692"/>
                  </a:lnTo>
                  <a:close/>
                </a:path>
              </a:pathLst>
            </a:custGeom>
            <a:blipFill dpi="0" rotWithShape="1">
              <a:blip r:embed="rId2"/>
              <a:srcRect/>
              <a:tile tx="0" ty="0" sx="1000" sy="9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6">
                <a:ea typeface="+mj-ea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2892601-B56C-4990-A187-6AA3F5C792C6}"/>
                </a:ext>
              </a:extLst>
            </p:cNvPr>
            <p:cNvSpPr/>
            <p:nvPr/>
          </p:nvSpPr>
          <p:spPr>
            <a:xfrm>
              <a:off x="6270232" y="2798936"/>
              <a:ext cx="197403" cy="1080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6">
                <a:ea typeface="+mj-ea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5C5FD-C5E0-4108-8029-E8AAD6F48E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MX" b="1" dirty="0" smtClean="0"/>
              <a:t>I Etapa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MX" b="1" dirty="0" smtClean="0"/>
              <a:t>Actualización </a:t>
            </a:r>
            <a:r>
              <a:rPr lang="es-MX" b="1" dirty="0"/>
              <a:t>de la oferta de Cooperación Técnica</a:t>
            </a:r>
          </a:p>
        </p:txBody>
      </p:sp>
      <p:sp>
        <p:nvSpPr>
          <p:cNvPr id="6" name="Freeform 55">
            <a:extLst>
              <a:ext uri="{FF2B5EF4-FFF2-40B4-BE49-F238E27FC236}">
                <a16:creationId xmlns:a16="http://schemas.microsoft.com/office/drawing/2014/main" id="{2B63E036-E51A-464D-A8FA-01AE2E9C58A0}"/>
              </a:ext>
            </a:extLst>
          </p:cNvPr>
          <p:cNvSpPr/>
          <p:nvPr/>
        </p:nvSpPr>
        <p:spPr>
          <a:xfrm>
            <a:off x="3401424" y="5410204"/>
            <a:ext cx="1946480" cy="313970"/>
          </a:xfrm>
          <a:custGeom>
            <a:avLst/>
            <a:gdLst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85725 w 4124325"/>
              <a:gd name="connsiteY2" fmla="*/ 9525 h 838200"/>
              <a:gd name="connsiteX3" fmla="*/ 123825 w 4124325"/>
              <a:gd name="connsiteY3" fmla="*/ 19050 h 838200"/>
              <a:gd name="connsiteX4" fmla="*/ 209550 w 4124325"/>
              <a:gd name="connsiteY4" fmla="*/ 28575 h 838200"/>
              <a:gd name="connsiteX5" fmla="*/ 285750 w 4124325"/>
              <a:gd name="connsiteY5" fmla="*/ 38100 h 838200"/>
              <a:gd name="connsiteX6" fmla="*/ 323850 w 4124325"/>
              <a:gd name="connsiteY6" fmla="*/ 57150 h 838200"/>
              <a:gd name="connsiteX7" fmla="*/ 323850 w 4124325"/>
              <a:gd name="connsiteY7" fmla="*/ 57150 h 838200"/>
              <a:gd name="connsiteX8" fmla="*/ 238125 w 4124325"/>
              <a:gd name="connsiteY8" fmla="*/ 352425 h 838200"/>
              <a:gd name="connsiteX9" fmla="*/ 971550 w 4124325"/>
              <a:gd name="connsiteY9" fmla="*/ 257175 h 838200"/>
              <a:gd name="connsiteX10" fmla="*/ 800100 w 4124325"/>
              <a:gd name="connsiteY10" fmla="*/ 609600 h 838200"/>
              <a:gd name="connsiteX11" fmla="*/ 2524125 w 4124325"/>
              <a:gd name="connsiteY11" fmla="*/ 495300 h 838200"/>
              <a:gd name="connsiteX12" fmla="*/ 2190750 w 4124325"/>
              <a:gd name="connsiteY12" fmla="*/ 838200 h 838200"/>
              <a:gd name="connsiteX13" fmla="*/ 4124325 w 4124325"/>
              <a:gd name="connsiteY13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85725 w 4124325"/>
              <a:gd name="connsiteY2" fmla="*/ 9525 h 838200"/>
              <a:gd name="connsiteX3" fmla="*/ 123825 w 4124325"/>
              <a:gd name="connsiteY3" fmla="*/ 19050 h 838200"/>
              <a:gd name="connsiteX4" fmla="*/ 285750 w 4124325"/>
              <a:gd name="connsiteY4" fmla="*/ 38100 h 838200"/>
              <a:gd name="connsiteX5" fmla="*/ 323850 w 4124325"/>
              <a:gd name="connsiteY5" fmla="*/ 57150 h 838200"/>
              <a:gd name="connsiteX6" fmla="*/ 323850 w 4124325"/>
              <a:gd name="connsiteY6" fmla="*/ 57150 h 838200"/>
              <a:gd name="connsiteX7" fmla="*/ 238125 w 4124325"/>
              <a:gd name="connsiteY7" fmla="*/ 352425 h 838200"/>
              <a:gd name="connsiteX8" fmla="*/ 971550 w 4124325"/>
              <a:gd name="connsiteY8" fmla="*/ 257175 h 838200"/>
              <a:gd name="connsiteX9" fmla="*/ 800100 w 4124325"/>
              <a:gd name="connsiteY9" fmla="*/ 609600 h 838200"/>
              <a:gd name="connsiteX10" fmla="*/ 2524125 w 4124325"/>
              <a:gd name="connsiteY10" fmla="*/ 495300 h 838200"/>
              <a:gd name="connsiteX11" fmla="*/ 2190750 w 4124325"/>
              <a:gd name="connsiteY11" fmla="*/ 838200 h 838200"/>
              <a:gd name="connsiteX12" fmla="*/ 4124325 w 4124325"/>
              <a:gd name="connsiteY12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85725 w 4124325"/>
              <a:gd name="connsiteY2" fmla="*/ 9525 h 838200"/>
              <a:gd name="connsiteX3" fmla="*/ 285750 w 4124325"/>
              <a:gd name="connsiteY3" fmla="*/ 38100 h 838200"/>
              <a:gd name="connsiteX4" fmla="*/ 323850 w 4124325"/>
              <a:gd name="connsiteY4" fmla="*/ 57150 h 838200"/>
              <a:gd name="connsiteX5" fmla="*/ 323850 w 4124325"/>
              <a:gd name="connsiteY5" fmla="*/ 57150 h 838200"/>
              <a:gd name="connsiteX6" fmla="*/ 238125 w 4124325"/>
              <a:gd name="connsiteY6" fmla="*/ 352425 h 838200"/>
              <a:gd name="connsiteX7" fmla="*/ 971550 w 4124325"/>
              <a:gd name="connsiteY7" fmla="*/ 257175 h 838200"/>
              <a:gd name="connsiteX8" fmla="*/ 800100 w 4124325"/>
              <a:gd name="connsiteY8" fmla="*/ 609600 h 838200"/>
              <a:gd name="connsiteX9" fmla="*/ 2524125 w 4124325"/>
              <a:gd name="connsiteY9" fmla="*/ 495300 h 838200"/>
              <a:gd name="connsiteX10" fmla="*/ 2190750 w 4124325"/>
              <a:gd name="connsiteY10" fmla="*/ 838200 h 838200"/>
              <a:gd name="connsiteX11" fmla="*/ 4124325 w 4124325"/>
              <a:gd name="connsiteY11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285750 w 4124325"/>
              <a:gd name="connsiteY2" fmla="*/ 38100 h 838200"/>
              <a:gd name="connsiteX3" fmla="*/ 323850 w 4124325"/>
              <a:gd name="connsiteY3" fmla="*/ 57150 h 838200"/>
              <a:gd name="connsiteX4" fmla="*/ 323850 w 4124325"/>
              <a:gd name="connsiteY4" fmla="*/ 57150 h 838200"/>
              <a:gd name="connsiteX5" fmla="*/ 238125 w 4124325"/>
              <a:gd name="connsiteY5" fmla="*/ 352425 h 838200"/>
              <a:gd name="connsiteX6" fmla="*/ 971550 w 4124325"/>
              <a:gd name="connsiteY6" fmla="*/ 257175 h 838200"/>
              <a:gd name="connsiteX7" fmla="*/ 800100 w 4124325"/>
              <a:gd name="connsiteY7" fmla="*/ 609600 h 838200"/>
              <a:gd name="connsiteX8" fmla="*/ 2524125 w 4124325"/>
              <a:gd name="connsiteY8" fmla="*/ 495300 h 838200"/>
              <a:gd name="connsiteX9" fmla="*/ 2190750 w 4124325"/>
              <a:gd name="connsiteY9" fmla="*/ 838200 h 838200"/>
              <a:gd name="connsiteX10" fmla="*/ 4124325 w 4124325"/>
              <a:gd name="connsiteY10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323850 w 4124325"/>
              <a:gd name="connsiteY3" fmla="*/ 57150 h 838200"/>
              <a:gd name="connsiteX4" fmla="*/ 238125 w 4124325"/>
              <a:gd name="connsiteY4" fmla="*/ 352425 h 838200"/>
              <a:gd name="connsiteX5" fmla="*/ 971550 w 4124325"/>
              <a:gd name="connsiteY5" fmla="*/ 257175 h 838200"/>
              <a:gd name="connsiteX6" fmla="*/ 800100 w 4124325"/>
              <a:gd name="connsiteY6" fmla="*/ 609600 h 838200"/>
              <a:gd name="connsiteX7" fmla="*/ 2524125 w 4124325"/>
              <a:gd name="connsiteY7" fmla="*/ 495300 h 838200"/>
              <a:gd name="connsiteX8" fmla="*/ 2190750 w 4124325"/>
              <a:gd name="connsiteY8" fmla="*/ 838200 h 838200"/>
              <a:gd name="connsiteX9" fmla="*/ 4124325 w 4124325"/>
              <a:gd name="connsiteY9" fmla="*/ 704850 h 838200"/>
              <a:gd name="connsiteX0" fmla="*/ 0 w 4124325"/>
              <a:gd name="connsiteY0" fmla="*/ 19050 h 857250"/>
              <a:gd name="connsiteX1" fmla="*/ 0 w 4124325"/>
              <a:gd name="connsiteY1" fmla="*/ 19050 h 857250"/>
              <a:gd name="connsiteX2" fmla="*/ 323850 w 4124325"/>
              <a:gd name="connsiteY2" fmla="*/ 76200 h 857250"/>
              <a:gd name="connsiteX3" fmla="*/ 400050 w 4124325"/>
              <a:gd name="connsiteY3" fmla="*/ 0 h 857250"/>
              <a:gd name="connsiteX4" fmla="*/ 238125 w 4124325"/>
              <a:gd name="connsiteY4" fmla="*/ 371475 h 857250"/>
              <a:gd name="connsiteX5" fmla="*/ 971550 w 4124325"/>
              <a:gd name="connsiteY5" fmla="*/ 276225 h 857250"/>
              <a:gd name="connsiteX6" fmla="*/ 800100 w 4124325"/>
              <a:gd name="connsiteY6" fmla="*/ 628650 h 857250"/>
              <a:gd name="connsiteX7" fmla="*/ 2524125 w 4124325"/>
              <a:gd name="connsiteY7" fmla="*/ 514350 h 857250"/>
              <a:gd name="connsiteX8" fmla="*/ 2190750 w 4124325"/>
              <a:gd name="connsiteY8" fmla="*/ 857250 h 857250"/>
              <a:gd name="connsiteX9" fmla="*/ 4124325 w 4124325"/>
              <a:gd name="connsiteY9" fmla="*/ 723900 h 85725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800100 w 4124325"/>
              <a:gd name="connsiteY5" fmla="*/ 609600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284758 w 4124325"/>
              <a:gd name="connsiteY6" fmla="*/ 437570 h 838200"/>
              <a:gd name="connsiteX7" fmla="*/ 2524125 w 4124325"/>
              <a:gd name="connsiteY7" fmla="*/ 495300 h 838200"/>
              <a:gd name="connsiteX8" fmla="*/ 2190750 w 4124325"/>
              <a:gd name="connsiteY8" fmla="*/ 838200 h 838200"/>
              <a:gd name="connsiteX9" fmla="*/ 4124325 w 4124325"/>
              <a:gd name="connsiteY9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200"/>
              <a:gd name="connsiteX1" fmla="*/ 0 w 4124325"/>
              <a:gd name="connsiteY1" fmla="*/ 0 h 838200"/>
              <a:gd name="connsiteX2" fmla="*/ 323850 w 4124325"/>
              <a:gd name="connsiteY2" fmla="*/ 57150 h 838200"/>
              <a:gd name="connsiteX3" fmla="*/ 238125 w 4124325"/>
              <a:gd name="connsiteY3" fmla="*/ 352425 h 838200"/>
              <a:gd name="connsiteX4" fmla="*/ 971550 w 4124325"/>
              <a:gd name="connsiteY4" fmla="*/ 257175 h 838200"/>
              <a:gd name="connsiteX5" fmla="*/ 704684 w 4124325"/>
              <a:gd name="connsiteY5" fmla="*/ 629478 h 838200"/>
              <a:gd name="connsiteX6" fmla="*/ 2524125 w 4124325"/>
              <a:gd name="connsiteY6" fmla="*/ 495300 h 838200"/>
              <a:gd name="connsiteX7" fmla="*/ 2190750 w 4124325"/>
              <a:gd name="connsiteY7" fmla="*/ 838200 h 838200"/>
              <a:gd name="connsiteX8" fmla="*/ 4124325 w 4124325"/>
              <a:gd name="connsiteY8" fmla="*/ 704850 h 838200"/>
              <a:gd name="connsiteX0" fmla="*/ 0 w 4124325"/>
              <a:gd name="connsiteY0" fmla="*/ 0 h 838698"/>
              <a:gd name="connsiteX1" fmla="*/ 0 w 4124325"/>
              <a:gd name="connsiteY1" fmla="*/ 0 h 838698"/>
              <a:gd name="connsiteX2" fmla="*/ 323850 w 4124325"/>
              <a:gd name="connsiteY2" fmla="*/ 57150 h 838698"/>
              <a:gd name="connsiteX3" fmla="*/ 238125 w 4124325"/>
              <a:gd name="connsiteY3" fmla="*/ 352425 h 838698"/>
              <a:gd name="connsiteX4" fmla="*/ 971550 w 4124325"/>
              <a:gd name="connsiteY4" fmla="*/ 257175 h 838698"/>
              <a:gd name="connsiteX5" fmla="*/ 704684 w 4124325"/>
              <a:gd name="connsiteY5" fmla="*/ 629478 h 838698"/>
              <a:gd name="connsiteX6" fmla="*/ 2524125 w 4124325"/>
              <a:gd name="connsiteY6" fmla="*/ 495300 h 838698"/>
              <a:gd name="connsiteX7" fmla="*/ 2190750 w 4124325"/>
              <a:gd name="connsiteY7" fmla="*/ 838200 h 838698"/>
              <a:gd name="connsiteX8" fmla="*/ 4124325 w 4124325"/>
              <a:gd name="connsiteY8" fmla="*/ 704850 h 838698"/>
              <a:gd name="connsiteX0" fmla="*/ 0 w 5281240"/>
              <a:gd name="connsiteY0" fmla="*/ 0 h 838698"/>
              <a:gd name="connsiteX1" fmla="*/ 0 w 5281240"/>
              <a:gd name="connsiteY1" fmla="*/ 0 h 838698"/>
              <a:gd name="connsiteX2" fmla="*/ 323850 w 5281240"/>
              <a:gd name="connsiteY2" fmla="*/ 57150 h 838698"/>
              <a:gd name="connsiteX3" fmla="*/ 238125 w 5281240"/>
              <a:gd name="connsiteY3" fmla="*/ 352425 h 838698"/>
              <a:gd name="connsiteX4" fmla="*/ 971550 w 5281240"/>
              <a:gd name="connsiteY4" fmla="*/ 257175 h 838698"/>
              <a:gd name="connsiteX5" fmla="*/ 704684 w 5281240"/>
              <a:gd name="connsiteY5" fmla="*/ 629478 h 838698"/>
              <a:gd name="connsiteX6" fmla="*/ 2524125 w 5281240"/>
              <a:gd name="connsiteY6" fmla="*/ 495300 h 838698"/>
              <a:gd name="connsiteX7" fmla="*/ 2190750 w 5281240"/>
              <a:gd name="connsiteY7" fmla="*/ 838200 h 838698"/>
              <a:gd name="connsiteX8" fmla="*/ 5281240 w 5281240"/>
              <a:gd name="connsiteY8" fmla="*/ 617385 h 838698"/>
              <a:gd name="connsiteX0" fmla="*/ 0 w 4638777"/>
              <a:gd name="connsiteY0" fmla="*/ 0 h 838698"/>
              <a:gd name="connsiteX1" fmla="*/ 0 w 4638777"/>
              <a:gd name="connsiteY1" fmla="*/ 0 h 838698"/>
              <a:gd name="connsiteX2" fmla="*/ 323850 w 4638777"/>
              <a:gd name="connsiteY2" fmla="*/ 57150 h 838698"/>
              <a:gd name="connsiteX3" fmla="*/ 238125 w 4638777"/>
              <a:gd name="connsiteY3" fmla="*/ 352425 h 838698"/>
              <a:gd name="connsiteX4" fmla="*/ 971550 w 4638777"/>
              <a:gd name="connsiteY4" fmla="*/ 257175 h 838698"/>
              <a:gd name="connsiteX5" fmla="*/ 704684 w 4638777"/>
              <a:gd name="connsiteY5" fmla="*/ 629478 h 838698"/>
              <a:gd name="connsiteX6" fmla="*/ 2524125 w 4638777"/>
              <a:gd name="connsiteY6" fmla="*/ 495300 h 838698"/>
              <a:gd name="connsiteX7" fmla="*/ 2190750 w 4638777"/>
              <a:gd name="connsiteY7" fmla="*/ 838200 h 838698"/>
              <a:gd name="connsiteX8" fmla="*/ 4638777 w 4638777"/>
              <a:gd name="connsiteY8" fmla="*/ 655550 h 838698"/>
              <a:gd name="connsiteX0" fmla="*/ 0 w 4519249"/>
              <a:gd name="connsiteY0" fmla="*/ 0 h 838698"/>
              <a:gd name="connsiteX1" fmla="*/ 0 w 4519249"/>
              <a:gd name="connsiteY1" fmla="*/ 0 h 838698"/>
              <a:gd name="connsiteX2" fmla="*/ 323850 w 4519249"/>
              <a:gd name="connsiteY2" fmla="*/ 57150 h 838698"/>
              <a:gd name="connsiteX3" fmla="*/ 238125 w 4519249"/>
              <a:gd name="connsiteY3" fmla="*/ 352425 h 838698"/>
              <a:gd name="connsiteX4" fmla="*/ 971550 w 4519249"/>
              <a:gd name="connsiteY4" fmla="*/ 257175 h 838698"/>
              <a:gd name="connsiteX5" fmla="*/ 704684 w 4519249"/>
              <a:gd name="connsiteY5" fmla="*/ 629478 h 838698"/>
              <a:gd name="connsiteX6" fmla="*/ 2524125 w 4519249"/>
              <a:gd name="connsiteY6" fmla="*/ 495300 h 838698"/>
              <a:gd name="connsiteX7" fmla="*/ 2190750 w 4519249"/>
              <a:gd name="connsiteY7" fmla="*/ 838200 h 838698"/>
              <a:gd name="connsiteX8" fmla="*/ 4519249 w 4519249"/>
              <a:gd name="connsiteY8" fmla="*/ 655550 h 838698"/>
              <a:gd name="connsiteX0" fmla="*/ 0 w 4071019"/>
              <a:gd name="connsiteY0" fmla="*/ 0 h 838698"/>
              <a:gd name="connsiteX1" fmla="*/ 0 w 4071019"/>
              <a:gd name="connsiteY1" fmla="*/ 0 h 838698"/>
              <a:gd name="connsiteX2" fmla="*/ 323850 w 4071019"/>
              <a:gd name="connsiteY2" fmla="*/ 57150 h 838698"/>
              <a:gd name="connsiteX3" fmla="*/ 238125 w 4071019"/>
              <a:gd name="connsiteY3" fmla="*/ 352425 h 838698"/>
              <a:gd name="connsiteX4" fmla="*/ 971550 w 4071019"/>
              <a:gd name="connsiteY4" fmla="*/ 257175 h 838698"/>
              <a:gd name="connsiteX5" fmla="*/ 704684 w 4071019"/>
              <a:gd name="connsiteY5" fmla="*/ 629478 h 838698"/>
              <a:gd name="connsiteX6" fmla="*/ 2524125 w 4071019"/>
              <a:gd name="connsiteY6" fmla="*/ 495300 h 838698"/>
              <a:gd name="connsiteX7" fmla="*/ 2190750 w 4071019"/>
              <a:gd name="connsiteY7" fmla="*/ 838200 h 838698"/>
              <a:gd name="connsiteX8" fmla="*/ 4071019 w 4071019"/>
              <a:gd name="connsiteY8" fmla="*/ 693716 h 83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71019" h="838698">
                <a:moveTo>
                  <a:pt x="0" y="0"/>
                </a:moveTo>
                <a:lnTo>
                  <a:pt x="0" y="0"/>
                </a:lnTo>
                <a:cubicBezTo>
                  <a:pt x="107950" y="19050"/>
                  <a:pt x="386654" y="-32693"/>
                  <a:pt x="323850" y="57150"/>
                </a:cubicBezTo>
                <a:cubicBezTo>
                  <a:pt x="233116" y="186948"/>
                  <a:pt x="70540" y="342942"/>
                  <a:pt x="238125" y="352425"/>
                </a:cubicBezTo>
                <a:cubicBezTo>
                  <a:pt x="482600" y="320675"/>
                  <a:pt x="985493" y="129899"/>
                  <a:pt x="971550" y="257175"/>
                </a:cubicBezTo>
                <a:cubicBezTo>
                  <a:pt x="942229" y="426333"/>
                  <a:pt x="475587" y="595492"/>
                  <a:pt x="704684" y="629478"/>
                </a:cubicBezTo>
                <a:cubicBezTo>
                  <a:pt x="963446" y="669165"/>
                  <a:pt x="2681964" y="361122"/>
                  <a:pt x="2524125" y="495300"/>
                </a:cubicBezTo>
                <a:cubicBezTo>
                  <a:pt x="2413000" y="609600"/>
                  <a:pt x="1912261" y="851121"/>
                  <a:pt x="2190750" y="838200"/>
                </a:cubicBezTo>
                <a:lnTo>
                  <a:pt x="4071019" y="693716"/>
                </a:lnTo>
              </a:path>
            </a:pathLst>
          </a:custGeom>
          <a:ln w="3492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026">
              <a:ea typeface="+mj-ea"/>
            </a:endParaRPr>
          </a:p>
        </p:txBody>
      </p: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F2A41AFB-2AC5-42C0-8626-0B24B936D1CD}"/>
              </a:ext>
            </a:extLst>
          </p:cNvPr>
          <p:cNvGrpSpPr/>
          <p:nvPr/>
        </p:nvGrpSpPr>
        <p:grpSpPr>
          <a:xfrm>
            <a:off x="892969" y="2066310"/>
            <a:ext cx="1861513" cy="3679223"/>
            <a:chOff x="1424872" y="2075061"/>
            <a:chExt cx="2247770" cy="4442649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42426F2-BF5B-46A3-9D31-8BFBE63977D6}"/>
                </a:ext>
              </a:extLst>
            </p:cNvPr>
            <p:cNvSpPr/>
            <p:nvPr/>
          </p:nvSpPr>
          <p:spPr>
            <a:xfrm>
              <a:off x="2366310" y="2793553"/>
              <a:ext cx="1306332" cy="420493"/>
            </a:xfrm>
            <a:custGeom>
              <a:avLst/>
              <a:gdLst>
                <a:gd name="connsiteX0" fmla="*/ 61 w 1306331"/>
                <a:gd name="connsiteY0" fmla="*/ 421324 h 420493"/>
                <a:gd name="connsiteX1" fmla="*/ 930752 w 1306331"/>
                <a:gd name="connsiteY1" fmla="*/ 326012 h 420493"/>
                <a:gd name="connsiteX2" fmla="*/ 1151651 w 1306331"/>
                <a:gd name="connsiteY2" fmla="*/ 279478 h 420493"/>
                <a:gd name="connsiteX3" fmla="*/ 1245842 w 1306331"/>
                <a:gd name="connsiteY3" fmla="*/ 232382 h 420493"/>
                <a:gd name="connsiteX4" fmla="*/ 1257055 w 1306331"/>
                <a:gd name="connsiteY4" fmla="*/ 222851 h 420493"/>
                <a:gd name="connsiteX5" fmla="*/ 1257055 w 1306331"/>
                <a:gd name="connsiteY5" fmla="*/ 222851 h 420493"/>
                <a:gd name="connsiteX6" fmla="*/ 1290694 w 1306331"/>
                <a:gd name="connsiteY6" fmla="*/ 182484 h 420493"/>
                <a:gd name="connsiteX7" fmla="*/ 1289573 w 1306331"/>
                <a:gd name="connsiteY7" fmla="*/ 155572 h 420493"/>
                <a:gd name="connsiteX8" fmla="*/ 1308075 w 1306331"/>
                <a:gd name="connsiteY8" fmla="*/ 122494 h 420493"/>
                <a:gd name="connsiteX9" fmla="*/ 1297422 w 1306331"/>
                <a:gd name="connsiteY9" fmla="*/ 100628 h 420493"/>
                <a:gd name="connsiteX10" fmla="*/ 1305832 w 1306331"/>
                <a:gd name="connsiteY10" fmla="*/ 78202 h 420493"/>
                <a:gd name="connsiteX11" fmla="*/ 1295180 w 1306331"/>
                <a:gd name="connsiteY11" fmla="*/ 52972 h 420493"/>
                <a:gd name="connsiteX12" fmla="*/ 1276678 w 1306331"/>
                <a:gd name="connsiteY12" fmla="*/ 25500 h 420493"/>
                <a:gd name="connsiteX13" fmla="*/ 1228461 w 1306331"/>
                <a:gd name="connsiteY13" fmla="*/ 16529 h 420493"/>
                <a:gd name="connsiteX14" fmla="*/ 1169592 w 1306331"/>
                <a:gd name="connsiteY14" fmla="*/ 72034 h 420493"/>
                <a:gd name="connsiteX15" fmla="*/ 1142681 w 1306331"/>
                <a:gd name="connsiteY15" fmla="*/ 84369 h 420493"/>
                <a:gd name="connsiteX16" fmla="*/ 1162304 w 1306331"/>
                <a:gd name="connsiteY16" fmla="*/ 58579 h 420493"/>
                <a:gd name="connsiteX17" fmla="*/ 1184730 w 1306331"/>
                <a:gd name="connsiteY17" fmla="*/ 27182 h 420493"/>
                <a:gd name="connsiteX18" fmla="*/ 1191458 w 1306331"/>
                <a:gd name="connsiteY18" fmla="*/ 3634 h 420493"/>
                <a:gd name="connsiteX19" fmla="*/ 1166228 w 1306331"/>
                <a:gd name="connsiteY19" fmla="*/ 6438 h 420493"/>
                <a:gd name="connsiteX20" fmla="*/ 1063067 w 1306331"/>
                <a:gd name="connsiteY20" fmla="*/ 68110 h 420493"/>
                <a:gd name="connsiteX21" fmla="*/ 969998 w 1306331"/>
                <a:gd name="connsiteY21" fmla="*/ 158936 h 420493"/>
                <a:gd name="connsiteX22" fmla="*/ 888142 w 1306331"/>
                <a:gd name="connsiteY22" fmla="*/ 192576 h 420493"/>
                <a:gd name="connsiteX23" fmla="*/ 704247 w 1306331"/>
                <a:gd name="connsiteY23" fmla="*/ 181923 h 420493"/>
                <a:gd name="connsiteX24" fmla="*/ 483348 w 1306331"/>
                <a:gd name="connsiteY24" fmla="*/ 175195 h 420493"/>
                <a:gd name="connsiteX25" fmla="*/ 377383 w 1306331"/>
                <a:gd name="connsiteY25" fmla="*/ 197061 h 420493"/>
                <a:gd name="connsiteX26" fmla="*/ 196291 w 1306331"/>
                <a:gd name="connsiteY26" fmla="*/ 207713 h 420493"/>
                <a:gd name="connsiteX27" fmla="*/ 88084 w 1306331"/>
                <a:gd name="connsiteY27" fmla="*/ 187530 h 420493"/>
                <a:gd name="connsiteX28" fmla="*/ 30897 w 1306331"/>
                <a:gd name="connsiteY28" fmla="*/ 181363 h 420493"/>
                <a:gd name="connsiteX29" fmla="*/ 61 w 1306331"/>
                <a:gd name="connsiteY29" fmla="*/ 421324 h 420493"/>
                <a:gd name="connsiteX30" fmla="*/ 61 w 1306331"/>
                <a:gd name="connsiteY30" fmla="*/ 421324 h 420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306331" h="420493">
                  <a:moveTo>
                    <a:pt x="61" y="421324"/>
                  </a:moveTo>
                  <a:cubicBezTo>
                    <a:pt x="35943" y="420763"/>
                    <a:pt x="910569" y="331619"/>
                    <a:pt x="930752" y="326012"/>
                  </a:cubicBezTo>
                  <a:cubicBezTo>
                    <a:pt x="939723" y="324330"/>
                    <a:pt x="1120254" y="287327"/>
                    <a:pt x="1151651" y="279478"/>
                  </a:cubicBezTo>
                  <a:cubicBezTo>
                    <a:pt x="1157258" y="278356"/>
                    <a:pt x="1244720" y="237428"/>
                    <a:pt x="1245842" y="232382"/>
                  </a:cubicBezTo>
                  <a:cubicBezTo>
                    <a:pt x="1246402" y="232382"/>
                    <a:pt x="1255934" y="226776"/>
                    <a:pt x="1257055" y="222851"/>
                  </a:cubicBezTo>
                  <a:lnTo>
                    <a:pt x="1257055" y="222851"/>
                  </a:lnTo>
                  <a:cubicBezTo>
                    <a:pt x="1269389" y="213320"/>
                    <a:pt x="1289573" y="198182"/>
                    <a:pt x="1290694" y="182484"/>
                  </a:cubicBezTo>
                  <a:cubicBezTo>
                    <a:pt x="1294619" y="172392"/>
                    <a:pt x="1286209" y="165104"/>
                    <a:pt x="1289573" y="155572"/>
                  </a:cubicBezTo>
                  <a:cubicBezTo>
                    <a:pt x="1294619" y="146041"/>
                    <a:pt x="1309196" y="133707"/>
                    <a:pt x="1308075" y="122494"/>
                  </a:cubicBezTo>
                  <a:cubicBezTo>
                    <a:pt x="1306393" y="114644"/>
                    <a:pt x="1300786" y="108477"/>
                    <a:pt x="1297422" y="100628"/>
                  </a:cubicBezTo>
                  <a:cubicBezTo>
                    <a:pt x="1300225" y="96143"/>
                    <a:pt x="1303029" y="82687"/>
                    <a:pt x="1305832" y="78202"/>
                  </a:cubicBezTo>
                  <a:cubicBezTo>
                    <a:pt x="1305271" y="70352"/>
                    <a:pt x="1296301" y="60821"/>
                    <a:pt x="1295180" y="52972"/>
                  </a:cubicBezTo>
                  <a:cubicBezTo>
                    <a:pt x="1294058" y="42320"/>
                    <a:pt x="1282285" y="35592"/>
                    <a:pt x="1276678" y="25500"/>
                  </a:cubicBezTo>
                  <a:cubicBezTo>
                    <a:pt x="1261540" y="-1972"/>
                    <a:pt x="1258176" y="831"/>
                    <a:pt x="1228461" y="16529"/>
                  </a:cubicBezTo>
                  <a:cubicBezTo>
                    <a:pt x="1207156" y="28303"/>
                    <a:pt x="1188094" y="56336"/>
                    <a:pt x="1169592" y="72034"/>
                  </a:cubicBezTo>
                  <a:cubicBezTo>
                    <a:pt x="1166228" y="75398"/>
                    <a:pt x="1148848" y="83808"/>
                    <a:pt x="1142681" y="84369"/>
                  </a:cubicBezTo>
                  <a:cubicBezTo>
                    <a:pt x="1141560" y="79884"/>
                    <a:pt x="1160622" y="60821"/>
                    <a:pt x="1162304" y="58579"/>
                  </a:cubicBezTo>
                  <a:cubicBezTo>
                    <a:pt x="1171835" y="49047"/>
                    <a:pt x="1178002" y="37834"/>
                    <a:pt x="1184730" y="27182"/>
                  </a:cubicBezTo>
                  <a:cubicBezTo>
                    <a:pt x="1189776" y="19333"/>
                    <a:pt x="1196504" y="10362"/>
                    <a:pt x="1191458" y="3634"/>
                  </a:cubicBezTo>
                  <a:cubicBezTo>
                    <a:pt x="1184730" y="-4215"/>
                    <a:pt x="1174078" y="2513"/>
                    <a:pt x="1166228" y="6438"/>
                  </a:cubicBezTo>
                  <a:cubicBezTo>
                    <a:pt x="1129225" y="22136"/>
                    <a:pt x="1095586" y="45123"/>
                    <a:pt x="1063067" y="68110"/>
                  </a:cubicBezTo>
                  <a:cubicBezTo>
                    <a:pt x="1027746" y="93339"/>
                    <a:pt x="996910" y="124176"/>
                    <a:pt x="969998" y="158936"/>
                  </a:cubicBezTo>
                  <a:cubicBezTo>
                    <a:pt x="949815" y="185287"/>
                    <a:pt x="918978" y="192015"/>
                    <a:pt x="888142" y="192576"/>
                  </a:cubicBezTo>
                  <a:cubicBezTo>
                    <a:pt x="827031" y="194818"/>
                    <a:pt x="765919" y="186408"/>
                    <a:pt x="704247" y="181923"/>
                  </a:cubicBezTo>
                  <a:cubicBezTo>
                    <a:pt x="630801" y="176317"/>
                    <a:pt x="557354" y="166225"/>
                    <a:pt x="483348" y="175195"/>
                  </a:cubicBezTo>
                  <a:cubicBezTo>
                    <a:pt x="448026" y="179681"/>
                    <a:pt x="412705" y="189212"/>
                    <a:pt x="377383" y="197061"/>
                  </a:cubicBezTo>
                  <a:cubicBezTo>
                    <a:pt x="317393" y="211077"/>
                    <a:pt x="256842" y="214441"/>
                    <a:pt x="196291" y="207713"/>
                  </a:cubicBezTo>
                  <a:cubicBezTo>
                    <a:pt x="150878" y="203228"/>
                    <a:pt x="132937" y="196500"/>
                    <a:pt x="88084" y="187530"/>
                  </a:cubicBezTo>
                  <a:cubicBezTo>
                    <a:pt x="76310" y="184727"/>
                    <a:pt x="52202" y="183045"/>
                    <a:pt x="30897" y="181363"/>
                  </a:cubicBezTo>
                  <a:cubicBezTo>
                    <a:pt x="32019" y="180241"/>
                    <a:pt x="-1621" y="379275"/>
                    <a:pt x="61" y="421324"/>
                  </a:cubicBezTo>
                  <a:lnTo>
                    <a:pt x="61" y="421324"/>
                  </a:lnTo>
                  <a:close/>
                </a:path>
              </a:pathLst>
            </a:custGeom>
            <a:solidFill>
              <a:srgbClr val="FDC095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97DF60C-4960-458F-93D5-718E2C70C00D}"/>
                </a:ext>
              </a:extLst>
            </p:cNvPr>
            <p:cNvSpPr/>
            <p:nvPr/>
          </p:nvSpPr>
          <p:spPr>
            <a:xfrm>
              <a:off x="1525218" y="2075061"/>
              <a:ext cx="678395" cy="1681972"/>
            </a:xfrm>
            <a:custGeom>
              <a:avLst/>
              <a:gdLst>
                <a:gd name="connsiteX0" fmla="*/ 680805 w 678395"/>
                <a:gd name="connsiteY0" fmla="*/ 638028 h 1681972"/>
                <a:gd name="connsiteX1" fmla="*/ 679123 w 678395"/>
                <a:gd name="connsiteY1" fmla="*/ 600464 h 1681972"/>
                <a:gd name="connsiteX2" fmla="*/ 666789 w 678395"/>
                <a:gd name="connsiteY2" fmla="*/ 526457 h 1681972"/>
                <a:gd name="connsiteX3" fmla="*/ 654454 w 678395"/>
                <a:gd name="connsiteY3" fmla="*/ 471513 h 1681972"/>
                <a:gd name="connsiteX4" fmla="*/ 647726 w 678395"/>
                <a:gd name="connsiteY4" fmla="*/ 436191 h 1681972"/>
                <a:gd name="connsiteX5" fmla="*/ 637634 w 678395"/>
                <a:gd name="connsiteY5" fmla="*/ 398067 h 1681972"/>
                <a:gd name="connsiteX6" fmla="*/ 616329 w 678395"/>
                <a:gd name="connsiteY6" fmla="*/ 320696 h 1681972"/>
                <a:gd name="connsiteX7" fmla="*/ 605677 w 678395"/>
                <a:gd name="connsiteY7" fmla="*/ 291542 h 1681972"/>
                <a:gd name="connsiteX8" fmla="*/ 589978 w 678395"/>
                <a:gd name="connsiteY8" fmla="*/ 253417 h 1681972"/>
                <a:gd name="connsiteX9" fmla="*/ 574841 w 678395"/>
                <a:gd name="connsiteY9" fmla="*/ 216974 h 1681972"/>
                <a:gd name="connsiteX10" fmla="*/ 558021 w 678395"/>
                <a:gd name="connsiteY10" fmla="*/ 176607 h 1681972"/>
                <a:gd name="connsiteX11" fmla="*/ 541201 w 678395"/>
                <a:gd name="connsiteY11" fmla="*/ 150817 h 1681972"/>
                <a:gd name="connsiteX12" fmla="*/ 541762 w 678395"/>
                <a:gd name="connsiteY12" fmla="*/ 150256 h 1681972"/>
                <a:gd name="connsiteX13" fmla="*/ 540641 w 678395"/>
                <a:gd name="connsiteY13" fmla="*/ 148574 h 1681972"/>
                <a:gd name="connsiteX14" fmla="*/ 525503 w 678395"/>
                <a:gd name="connsiteY14" fmla="*/ 118299 h 1681972"/>
                <a:gd name="connsiteX15" fmla="*/ 471680 w 678395"/>
                <a:gd name="connsiteY15" fmla="*/ 41489 h 1681972"/>
                <a:gd name="connsiteX16" fmla="*/ 421781 w 678395"/>
                <a:gd name="connsiteY16" fmla="*/ 12334 h 1681972"/>
                <a:gd name="connsiteX17" fmla="*/ 344971 w 678395"/>
                <a:gd name="connsiteY17" fmla="*/ 0 h 1681972"/>
                <a:gd name="connsiteX18" fmla="*/ 247977 w 678395"/>
                <a:gd name="connsiteY18" fmla="*/ 7289 h 1681972"/>
                <a:gd name="connsiteX19" fmla="*/ 232279 w 678395"/>
                <a:gd name="connsiteY19" fmla="*/ 10092 h 1681972"/>
                <a:gd name="connsiteX20" fmla="*/ 108374 w 678395"/>
                <a:gd name="connsiteY20" fmla="*/ 72325 h 1681972"/>
                <a:gd name="connsiteX21" fmla="*/ 57915 w 678395"/>
                <a:gd name="connsiteY21" fmla="*/ 178289 h 1681972"/>
                <a:gd name="connsiteX22" fmla="*/ 50626 w 678395"/>
                <a:gd name="connsiteY22" fmla="*/ 232673 h 1681972"/>
                <a:gd name="connsiteX23" fmla="*/ 44459 w 678395"/>
                <a:gd name="connsiteY23" fmla="*/ 263509 h 1681972"/>
                <a:gd name="connsiteX24" fmla="*/ 41095 w 678395"/>
                <a:gd name="connsiteY24" fmla="*/ 302194 h 1681972"/>
                <a:gd name="connsiteX25" fmla="*/ 34928 w 678395"/>
                <a:gd name="connsiteY25" fmla="*/ 390218 h 1681972"/>
                <a:gd name="connsiteX26" fmla="*/ 28760 w 678395"/>
                <a:gd name="connsiteY26" fmla="*/ 478241 h 1681972"/>
                <a:gd name="connsiteX27" fmla="*/ 23715 w 678395"/>
                <a:gd name="connsiteY27" fmla="*/ 552248 h 1681972"/>
                <a:gd name="connsiteX28" fmla="*/ 19790 w 678395"/>
                <a:gd name="connsiteY28" fmla="*/ 620087 h 1681972"/>
                <a:gd name="connsiteX29" fmla="*/ 16987 w 678395"/>
                <a:gd name="connsiteY29" fmla="*/ 685123 h 1681972"/>
                <a:gd name="connsiteX30" fmla="*/ 8016 w 678395"/>
                <a:gd name="connsiteY30" fmla="*/ 817999 h 1681972"/>
                <a:gd name="connsiteX31" fmla="*/ 6895 w 678395"/>
                <a:gd name="connsiteY31" fmla="*/ 900976 h 1681972"/>
                <a:gd name="connsiteX32" fmla="*/ 2970 w 678395"/>
                <a:gd name="connsiteY32" fmla="*/ 980029 h 1681972"/>
                <a:gd name="connsiteX33" fmla="*/ 728 w 678395"/>
                <a:gd name="connsiteY33" fmla="*/ 1063006 h 1681972"/>
                <a:gd name="connsiteX34" fmla="*/ 1288 w 678395"/>
                <a:gd name="connsiteY34" fmla="*/ 1129164 h 1681972"/>
                <a:gd name="connsiteX35" fmla="*/ 3531 w 678395"/>
                <a:gd name="connsiteY35" fmla="*/ 1193640 h 1681972"/>
                <a:gd name="connsiteX36" fmla="*/ 8577 w 678395"/>
                <a:gd name="connsiteY36" fmla="*/ 1236810 h 1681972"/>
                <a:gd name="connsiteX37" fmla="*/ 20351 w 678395"/>
                <a:gd name="connsiteY37" fmla="*/ 1331561 h 1681972"/>
                <a:gd name="connsiteX38" fmla="*/ 41656 w 678395"/>
                <a:gd name="connsiteY38" fmla="*/ 1507047 h 1681972"/>
                <a:gd name="connsiteX39" fmla="*/ 33246 w 678395"/>
                <a:gd name="connsiteY39" fmla="*/ 1601238 h 1681972"/>
                <a:gd name="connsiteX40" fmla="*/ 28200 w 678395"/>
                <a:gd name="connsiteY40" fmla="*/ 1630392 h 1681972"/>
                <a:gd name="connsiteX41" fmla="*/ 42777 w 678395"/>
                <a:gd name="connsiteY41" fmla="*/ 1651136 h 1681972"/>
                <a:gd name="connsiteX42" fmla="*/ 86508 w 678395"/>
                <a:gd name="connsiteY42" fmla="*/ 1680290 h 1681972"/>
                <a:gd name="connsiteX43" fmla="*/ 140331 w 678395"/>
                <a:gd name="connsiteY43" fmla="*/ 1685897 h 1681972"/>
                <a:gd name="connsiteX44" fmla="*/ 189108 w 678395"/>
                <a:gd name="connsiteY44" fmla="*/ 1671880 h 1681972"/>
                <a:gd name="connsiteX45" fmla="*/ 198079 w 678395"/>
                <a:gd name="connsiteY45" fmla="*/ 1664031 h 1681972"/>
                <a:gd name="connsiteX46" fmla="*/ 219384 w 678395"/>
                <a:gd name="connsiteY46" fmla="*/ 1655061 h 1681972"/>
                <a:gd name="connsiteX47" fmla="*/ 243492 w 678395"/>
                <a:gd name="connsiteY47" fmla="*/ 1643848 h 1681972"/>
                <a:gd name="connsiteX48" fmla="*/ 281056 w 678395"/>
                <a:gd name="connsiteY48" fmla="*/ 1611329 h 1681972"/>
                <a:gd name="connsiteX49" fmla="*/ 299558 w 678395"/>
                <a:gd name="connsiteY49" fmla="*/ 1555264 h 1681972"/>
                <a:gd name="connsiteX50" fmla="*/ 370761 w 678395"/>
                <a:gd name="connsiteY50" fmla="*/ 1409493 h 1681972"/>
                <a:gd name="connsiteX51" fmla="*/ 680805 w 678395"/>
                <a:gd name="connsiteY51" fmla="*/ 638028 h 1681972"/>
                <a:gd name="connsiteX52" fmla="*/ 528306 w 678395"/>
                <a:gd name="connsiteY52" fmla="*/ 639149 h 1681972"/>
                <a:gd name="connsiteX53" fmla="*/ 528867 w 678395"/>
                <a:gd name="connsiteY53" fmla="*/ 638589 h 1681972"/>
                <a:gd name="connsiteX54" fmla="*/ 528867 w 678395"/>
                <a:gd name="connsiteY54" fmla="*/ 640831 h 1681972"/>
                <a:gd name="connsiteX55" fmla="*/ 528306 w 678395"/>
                <a:gd name="connsiteY55" fmla="*/ 639149 h 1681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78395" h="1681972">
                  <a:moveTo>
                    <a:pt x="680805" y="638028"/>
                  </a:moveTo>
                  <a:cubicBezTo>
                    <a:pt x="679684" y="625694"/>
                    <a:pt x="680805" y="612799"/>
                    <a:pt x="679123" y="600464"/>
                  </a:cubicBezTo>
                  <a:cubicBezTo>
                    <a:pt x="675198" y="576356"/>
                    <a:pt x="666789" y="550566"/>
                    <a:pt x="666789" y="526457"/>
                  </a:cubicBezTo>
                  <a:cubicBezTo>
                    <a:pt x="663985" y="507956"/>
                    <a:pt x="657257" y="490015"/>
                    <a:pt x="654454" y="471513"/>
                  </a:cubicBezTo>
                  <a:cubicBezTo>
                    <a:pt x="652772" y="459178"/>
                    <a:pt x="650529" y="448526"/>
                    <a:pt x="647726" y="436191"/>
                  </a:cubicBezTo>
                  <a:cubicBezTo>
                    <a:pt x="644362" y="423296"/>
                    <a:pt x="640998" y="410962"/>
                    <a:pt x="637634" y="398067"/>
                  </a:cubicBezTo>
                  <a:cubicBezTo>
                    <a:pt x="630906" y="372277"/>
                    <a:pt x="624179" y="346486"/>
                    <a:pt x="616329" y="320696"/>
                  </a:cubicBezTo>
                  <a:cubicBezTo>
                    <a:pt x="613526" y="310604"/>
                    <a:pt x="609041" y="301634"/>
                    <a:pt x="605677" y="291542"/>
                  </a:cubicBezTo>
                  <a:cubicBezTo>
                    <a:pt x="601752" y="278647"/>
                    <a:pt x="595024" y="265752"/>
                    <a:pt x="589978" y="253417"/>
                  </a:cubicBezTo>
                  <a:cubicBezTo>
                    <a:pt x="585493" y="242204"/>
                    <a:pt x="581569" y="227066"/>
                    <a:pt x="574841" y="216974"/>
                  </a:cubicBezTo>
                  <a:cubicBezTo>
                    <a:pt x="569234" y="203519"/>
                    <a:pt x="563628" y="190063"/>
                    <a:pt x="558021" y="176607"/>
                  </a:cubicBezTo>
                  <a:cubicBezTo>
                    <a:pt x="557460" y="175486"/>
                    <a:pt x="544565" y="146892"/>
                    <a:pt x="541201" y="150817"/>
                  </a:cubicBezTo>
                  <a:cubicBezTo>
                    <a:pt x="541201" y="150817"/>
                    <a:pt x="541762" y="150256"/>
                    <a:pt x="541762" y="150256"/>
                  </a:cubicBezTo>
                  <a:cubicBezTo>
                    <a:pt x="541201" y="149696"/>
                    <a:pt x="540641" y="149135"/>
                    <a:pt x="540641" y="148574"/>
                  </a:cubicBezTo>
                  <a:cubicBezTo>
                    <a:pt x="536155" y="137361"/>
                    <a:pt x="528867" y="123345"/>
                    <a:pt x="525503" y="118299"/>
                  </a:cubicBezTo>
                  <a:cubicBezTo>
                    <a:pt x="514850" y="101479"/>
                    <a:pt x="489060" y="52702"/>
                    <a:pt x="471680" y="41489"/>
                  </a:cubicBezTo>
                  <a:cubicBezTo>
                    <a:pt x="457663" y="32518"/>
                    <a:pt x="438040" y="16820"/>
                    <a:pt x="421781" y="12334"/>
                  </a:cubicBezTo>
                  <a:cubicBezTo>
                    <a:pt x="396552" y="5046"/>
                    <a:pt x="371322" y="0"/>
                    <a:pt x="344971" y="0"/>
                  </a:cubicBezTo>
                  <a:cubicBezTo>
                    <a:pt x="312453" y="2243"/>
                    <a:pt x="279935" y="-2803"/>
                    <a:pt x="247977" y="7289"/>
                  </a:cubicBezTo>
                  <a:cubicBezTo>
                    <a:pt x="242371" y="7289"/>
                    <a:pt x="237325" y="8410"/>
                    <a:pt x="232279" y="10092"/>
                  </a:cubicBezTo>
                  <a:cubicBezTo>
                    <a:pt x="192472" y="21866"/>
                    <a:pt x="137528" y="44292"/>
                    <a:pt x="108374" y="72325"/>
                  </a:cubicBezTo>
                  <a:cubicBezTo>
                    <a:pt x="76977" y="103161"/>
                    <a:pt x="67446" y="127269"/>
                    <a:pt x="57915" y="178289"/>
                  </a:cubicBezTo>
                  <a:cubicBezTo>
                    <a:pt x="55672" y="189502"/>
                    <a:pt x="52869" y="224263"/>
                    <a:pt x="50626" y="232673"/>
                  </a:cubicBezTo>
                  <a:cubicBezTo>
                    <a:pt x="47823" y="242765"/>
                    <a:pt x="45580" y="252856"/>
                    <a:pt x="44459" y="263509"/>
                  </a:cubicBezTo>
                  <a:cubicBezTo>
                    <a:pt x="42777" y="276404"/>
                    <a:pt x="42777" y="289299"/>
                    <a:pt x="41095" y="302194"/>
                  </a:cubicBezTo>
                  <a:cubicBezTo>
                    <a:pt x="37731" y="331349"/>
                    <a:pt x="34928" y="360503"/>
                    <a:pt x="34928" y="390218"/>
                  </a:cubicBezTo>
                  <a:cubicBezTo>
                    <a:pt x="32685" y="419372"/>
                    <a:pt x="31003" y="449087"/>
                    <a:pt x="28760" y="478241"/>
                  </a:cubicBezTo>
                  <a:cubicBezTo>
                    <a:pt x="27078" y="502910"/>
                    <a:pt x="25397" y="527579"/>
                    <a:pt x="23715" y="552248"/>
                  </a:cubicBezTo>
                  <a:cubicBezTo>
                    <a:pt x="23715" y="574674"/>
                    <a:pt x="20911" y="597661"/>
                    <a:pt x="19790" y="620087"/>
                  </a:cubicBezTo>
                  <a:cubicBezTo>
                    <a:pt x="18669" y="641392"/>
                    <a:pt x="20911" y="664379"/>
                    <a:pt x="16987" y="685123"/>
                  </a:cubicBezTo>
                  <a:cubicBezTo>
                    <a:pt x="9137" y="727733"/>
                    <a:pt x="10259" y="774268"/>
                    <a:pt x="8016" y="817999"/>
                  </a:cubicBezTo>
                  <a:cubicBezTo>
                    <a:pt x="6334" y="845471"/>
                    <a:pt x="6895" y="873504"/>
                    <a:pt x="6895" y="900976"/>
                  </a:cubicBezTo>
                  <a:cubicBezTo>
                    <a:pt x="7455" y="927888"/>
                    <a:pt x="5213" y="953118"/>
                    <a:pt x="2970" y="980029"/>
                  </a:cubicBezTo>
                  <a:cubicBezTo>
                    <a:pt x="728" y="1007501"/>
                    <a:pt x="728" y="1034974"/>
                    <a:pt x="728" y="1063006"/>
                  </a:cubicBezTo>
                  <a:cubicBezTo>
                    <a:pt x="728" y="1084872"/>
                    <a:pt x="4092" y="1107298"/>
                    <a:pt x="1288" y="1129164"/>
                  </a:cubicBezTo>
                  <a:cubicBezTo>
                    <a:pt x="-1515" y="1150469"/>
                    <a:pt x="728" y="1171774"/>
                    <a:pt x="3531" y="1193640"/>
                  </a:cubicBezTo>
                  <a:cubicBezTo>
                    <a:pt x="5213" y="1208217"/>
                    <a:pt x="6895" y="1222233"/>
                    <a:pt x="8577" y="1236810"/>
                  </a:cubicBezTo>
                  <a:cubicBezTo>
                    <a:pt x="12501" y="1268768"/>
                    <a:pt x="15865" y="1300164"/>
                    <a:pt x="20351" y="1331561"/>
                  </a:cubicBezTo>
                  <a:cubicBezTo>
                    <a:pt x="28200" y="1389870"/>
                    <a:pt x="36049" y="1448178"/>
                    <a:pt x="41656" y="1507047"/>
                  </a:cubicBezTo>
                  <a:cubicBezTo>
                    <a:pt x="44459" y="1538444"/>
                    <a:pt x="45020" y="1571523"/>
                    <a:pt x="33246" y="1601238"/>
                  </a:cubicBezTo>
                  <a:cubicBezTo>
                    <a:pt x="29321" y="1610769"/>
                    <a:pt x="24836" y="1620300"/>
                    <a:pt x="28200" y="1630392"/>
                  </a:cubicBezTo>
                  <a:cubicBezTo>
                    <a:pt x="31003" y="1638241"/>
                    <a:pt x="37170" y="1645529"/>
                    <a:pt x="42777" y="1651136"/>
                  </a:cubicBezTo>
                  <a:cubicBezTo>
                    <a:pt x="54551" y="1664031"/>
                    <a:pt x="69688" y="1674684"/>
                    <a:pt x="86508" y="1680290"/>
                  </a:cubicBezTo>
                  <a:cubicBezTo>
                    <a:pt x="103889" y="1686457"/>
                    <a:pt x="122390" y="1688700"/>
                    <a:pt x="140331" y="1685897"/>
                  </a:cubicBezTo>
                  <a:cubicBezTo>
                    <a:pt x="157151" y="1683654"/>
                    <a:pt x="174531" y="1680851"/>
                    <a:pt x="189108" y="1671880"/>
                  </a:cubicBezTo>
                  <a:cubicBezTo>
                    <a:pt x="193033" y="1670198"/>
                    <a:pt x="194715" y="1666274"/>
                    <a:pt x="198079" y="1664031"/>
                  </a:cubicBezTo>
                  <a:cubicBezTo>
                    <a:pt x="203686" y="1658425"/>
                    <a:pt x="212095" y="1657864"/>
                    <a:pt x="219384" y="1655061"/>
                  </a:cubicBezTo>
                  <a:cubicBezTo>
                    <a:pt x="227794" y="1652257"/>
                    <a:pt x="235643" y="1648333"/>
                    <a:pt x="243492" y="1643848"/>
                  </a:cubicBezTo>
                  <a:cubicBezTo>
                    <a:pt x="258069" y="1635438"/>
                    <a:pt x="270404" y="1624225"/>
                    <a:pt x="281056" y="1611329"/>
                  </a:cubicBezTo>
                  <a:cubicBezTo>
                    <a:pt x="294512" y="1593949"/>
                    <a:pt x="296194" y="1576569"/>
                    <a:pt x="299558" y="1555264"/>
                  </a:cubicBezTo>
                  <a:cubicBezTo>
                    <a:pt x="302922" y="1533398"/>
                    <a:pt x="367398" y="1431358"/>
                    <a:pt x="370761" y="1409493"/>
                  </a:cubicBezTo>
                  <a:cubicBezTo>
                    <a:pt x="376368" y="1379778"/>
                    <a:pt x="692579" y="801740"/>
                    <a:pt x="680805" y="638028"/>
                  </a:cubicBezTo>
                  <a:close/>
                  <a:moveTo>
                    <a:pt x="528306" y="639149"/>
                  </a:moveTo>
                  <a:cubicBezTo>
                    <a:pt x="528306" y="638589"/>
                    <a:pt x="528306" y="638589"/>
                    <a:pt x="528867" y="638589"/>
                  </a:cubicBezTo>
                  <a:cubicBezTo>
                    <a:pt x="528867" y="639149"/>
                    <a:pt x="528867" y="640271"/>
                    <a:pt x="528867" y="640831"/>
                  </a:cubicBezTo>
                  <a:cubicBezTo>
                    <a:pt x="528867" y="640271"/>
                    <a:pt x="528867" y="639710"/>
                    <a:pt x="528306" y="6391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F6C5BBD-DEEA-4E23-A1DD-676747321489}"/>
                </a:ext>
              </a:extLst>
            </p:cNvPr>
            <p:cNvSpPr/>
            <p:nvPr/>
          </p:nvSpPr>
          <p:spPr>
            <a:xfrm>
              <a:off x="2372397" y="3256366"/>
              <a:ext cx="106525" cy="812953"/>
            </a:xfrm>
            <a:custGeom>
              <a:avLst/>
              <a:gdLst>
                <a:gd name="connsiteX0" fmla="*/ 29804 w 106524"/>
                <a:gd name="connsiteY0" fmla="*/ 80174 h 812953"/>
                <a:gd name="connsiteX1" fmla="*/ 109979 w 106524"/>
                <a:gd name="connsiteY1" fmla="*/ 733901 h 812953"/>
                <a:gd name="connsiteX2" fmla="*/ 75218 w 106524"/>
                <a:gd name="connsiteY2" fmla="*/ 809589 h 812953"/>
                <a:gd name="connsiteX3" fmla="*/ 29244 w 106524"/>
                <a:gd name="connsiteY3" fmla="*/ 810150 h 812953"/>
                <a:gd name="connsiteX4" fmla="*/ 24198 w 106524"/>
                <a:gd name="connsiteY4" fmla="*/ 679517 h 812953"/>
                <a:gd name="connsiteX5" fmla="*/ 14106 w 106524"/>
                <a:gd name="connsiteY5" fmla="*/ 445723 h 812953"/>
                <a:gd name="connsiteX6" fmla="*/ 6818 w 106524"/>
                <a:gd name="connsiteY6" fmla="*/ 284814 h 812953"/>
                <a:gd name="connsiteX7" fmla="*/ 1211 w 106524"/>
                <a:gd name="connsiteY7" fmla="*/ 99236 h 812953"/>
                <a:gd name="connsiteX8" fmla="*/ 90 w 106524"/>
                <a:gd name="connsiteY8" fmla="*/ 3925 h 812953"/>
                <a:gd name="connsiteX9" fmla="*/ 23077 w 106524"/>
                <a:gd name="connsiteY9" fmla="*/ 0 h 812953"/>
                <a:gd name="connsiteX10" fmla="*/ 29804 w 106524"/>
                <a:gd name="connsiteY10" fmla="*/ 80174 h 812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524" h="812953">
                  <a:moveTo>
                    <a:pt x="29804" y="80174"/>
                  </a:moveTo>
                  <a:cubicBezTo>
                    <a:pt x="33729" y="111571"/>
                    <a:pt x="109418" y="696336"/>
                    <a:pt x="109979" y="733901"/>
                  </a:cubicBezTo>
                  <a:cubicBezTo>
                    <a:pt x="111100" y="784360"/>
                    <a:pt x="85870" y="805665"/>
                    <a:pt x="75218" y="809589"/>
                  </a:cubicBezTo>
                  <a:cubicBezTo>
                    <a:pt x="61762" y="814635"/>
                    <a:pt x="47185" y="816317"/>
                    <a:pt x="29244" y="810150"/>
                  </a:cubicBezTo>
                  <a:cubicBezTo>
                    <a:pt x="25880" y="763615"/>
                    <a:pt x="25319" y="692972"/>
                    <a:pt x="24198" y="679517"/>
                  </a:cubicBezTo>
                  <a:cubicBezTo>
                    <a:pt x="18591" y="601585"/>
                    <a:pt x="15227" y="524215"/>
                    <a:pt x="14106" y="445723"/>
                  </a:cubicBezTo>
                  <a:cubicBezTo>
                    <a:pt x="13545" y="392460"/>
                    <a:pt x="10742" y="338076"/>
                    <a:pt x="6818" y="284814"/>
                  </a:cubicBezTo>
                  <a:cubicBezTo>
                    <a:pt x="2332" y="219778"/>
                    <a:pt x="6257" y="164273"/>
                    <a:pt x="1211" y="99236"/>
                  </a:cubicBezTo>
                  <a:cubicBezTo>
                    <a:pt x="-471" y="82417"/>
                    <a:pt x="90" y="19062"/>
                    <a:pt x="90" y="3925"/>
                  </a:cubicBezTo>
                  <a:cubicBezTo>
                    <a:pt x="7378" y="2803"/>
                    <a:pt x="16349" y="561"/>
                    <a:pt x="23077" y="0"/>
                  </a:cubicBezTo>
                  <a:cubicBezTo>
                    <a:pt x="19713" y="1682"/>
                    <a:pt x="27001" y="58869"/>
                    <a:pt x="29804" y="8017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2AE2DD3-F3A9-4ED9-BF51-549545F746D3}"/>
                </a:ext>
              </a:extLst>
            </p:cNvPr>
            <p:cNvSpPr/>
            <p:nvPr/>
          </p:nvSpPr>
          <p:spPr>
            <a:xfrm>
              <a:off x="2175187" y="5846603"/>
              <a:ext cx="274722" cy="409280"/>
            </a:xfrm>
            <a:custGeom>
              <a:avLst/>
              <a:gdLst>
                <a:gd name="connsiteX0" fmla="*/ 273040 w 274722"/>
                <a:gd name="connsiteY0" fmla="*/ 315090 h 409279"/>
                <a:gd name="connsiteX1" fmla="*/ 260145 w 274722"/>
                <a:gd name="connsiteY1" fmla="*/ 282011 h 409279"/>
                <a:gd name="connsiteX2" fmla="*/ 202958 w 274722"/>
                <a:gd name="connsiteY2" fmla="*/ 136240 h 409279"/>
                <a:gd name="connsiteX3" fmla="*/ 176046 w 274722"/>
                <a:gd name="connsiteY3" fmla="*/ 61111 h 409279"/>
                <a:gd name="connsiteX4" fmla="*/ 156984 w 274722"/>
                <a:gd name="connsiteY4" fmla="*/ 0 h 409279"/>
                <a:gd name="connsiteX5" fmla="*/ 0 w 274722"/>
                <a:gd name="connsiteY5" fmla="*/ 37003 h 409279"/>
                <a:gd name="connsiteX6" fmla="*/ 35321 w 274722"/>
                <a:gd name="connsiteY6" fmla="*/ 155302 h 409279"/>
                <a:gd name="connsiteX7" fmla="*/ 52141 w 274722"/>
                <a:gd name="connsiteY7" fmla="*/ 254538 h 409279"/>
                <a:gd name="connsiteX8" fmla="*/ 58869 w 274722"/>
                <a:gd name="connsiteY8" fmla="*/ 353214 h 409279"/>
                <a:gd name="connsiteX9" fmla="*/ 65036 w 274722"/>
                <a:gd name="connsiteY9" fmla="*/ 373398 h 409279"/>
                <a:gd name="connsiteX10" fmla="*/ 104282 w 274722"/>
                <a:gd name="connsiteY10" fmla="*/ 396385 h 409279"/>
                <a:gd name="connsiteX11" fmla="*/ 176046 w 274722"/>
                <a:gd name="connsiteY11" fmla="*/ 408719 h 409279"/>
                <a:gd name="connsiteX12" fmla="*/ 250053 w 274722"/>
                <a:gd name="connsiteY12" fmla="*/ 357139 h 409279"/>
                <a:gd name="connsiteX13" fmla="*/ 276965 w 274722"/>
                <a:gd name="connsiteY13" fmla="*/ 326303 h 409279"/>
                <a:gd name="connsiteX14" fmla="*/ 273040 w 274722"/>
                <a:gd name="connsiteY14" fmla="*/ 315090 h 4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74722" h="409279">
                  <a:moveTo>
                    <a:pt x="273040" y="315090"/>
                  </a:moveTo>
                  <a:cubicBezTo>
                    <a:pt x="270237" y="301634"/>
                    <a:pt x="264070" y="292663"/>
                    <a:pt x="260145" y="282011"/>
                  </a:cubicBezTo>
                  <a:cubicBezTo>
                    <a:pt x="242204" y="233233"/>
                    <a:pt x="221460" y="185017"/>
                    <a:pt x="202958" y="136240"/>
                  </a:cubicBezTo>
                  <a:cubicBezTo>
                    <a:pt x="193427" y="111571"/>
                    <a:pt x="184456" y="86341"/>
                    <a:pt x="176046" y="61111"/>
                  </a:cubicBezTo>
                  <a:cubicBezTo>
                    <a:pt x="168197" y="37003"/>
                    <a:pt x="165955" y="33079"/>
                    <a:pt x="156984" y="0"/>
                  </a:cubicBezTo>
                  <a:cubicBezTo>
                    <a:pt x="111010" y="6167"/>
                    <a:pt x="45413" y="28033"/>
                    <a:pt x="0" y="37003"/>
                  </a:cubicBezTo>
                  <a:cubicBezTo>
                    <a:pt x="3364" y="36443"/>
                    <a:pt x="32518" y="145210"/>
                    <a:pt x="35321" y="155302"/>
                  </a:cubicBezTo>
                  <a:cubicBezTo>
                    <a:pt x="42610" y="187259"/>
                    <a:pt x="49338" y="221460"/>
                    <a:pt x="52141" y="254538"/>
                  </a:cubicBezTo>
                  <a:cubicBezTo>
                    <a:pt x="54944" y="285374"/>
                    <a:pt x="59430" y="318453"/>
                    <a:pt x="58869" y="353214"/>
                  </a:cubicBezTo>
                  <a:cubicBezTo>
                    <a:pt x="58869" y="359381"/>
                    <a:pt x="58869" y="368913"/>
                    <a:pt x="65036" y="373398"/>
                  </a:cubicBezTo>
                  <a:cubicBezTo>
                    <a:pt x="76249" y="380686"/>
                    <a:pt x="88584" y="392460"/>
                    <a:pt x="104282" y="396385"/>
                  </a:cubicBezTo>
                  <a:cubicBezTo>
                    <a:pt x="130073" y="403112"/>
                    <a:pt x="154181" y="417690"/>
                    <a:pt x="176046" y="408719"/>
                  </a:cubicBezTo>
                  <a:cubicBezTo>
                    <a:pt x="194548" y="401431"/>
                    <a:pt x="231552" y="364427"/>
                    <a:pt x="250053" y="357139"/>
                  </a:cubicBezTo>
                  <a:cubicBezTo>
                    <a:pt x="264070" y="351532"/>
                    <a:pt x="267434" y="338076"/>
                    <a:pt x="276965" y="326303"/>
                  </a:cubicBezTo>
                  <a:cubicBezTo>
                    <a:pt x="279207" y="322939"/>
                    <a:pt x="273601" y="318453"/>
                    <a:pt x="273040" y="315090"/>
                  </a:cubicBezTo>
                  <a:close/>
                </a:path>
              </a:pathLst>
            </a:custGeom>
            <a:solidFill>
              <a:srgbClr val="F4C182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C4801C8-9BC8-4C8D-B9EC-F8A580F53ACA}"/>
                </a:ext>
              </a:extLst>
            </p:cNvPr>
            <p:cNvSpPr/>
            <p:nvPr/>
          </p:nvSpPr>
          <p:spPr>
            <a:xfrm>
              <a:off x="2174825" y="6144312"/>
              <a:ext cx="667182" cy="347608"/>
            </a:xfrm>
            <a:custGeom>
              <a:avLst/>
              <a:gdLst>
                <a:gd name="connsiteX0" fmla="*/ 663059 w 667182"/>
                <a:gd name="connsiteY0" fmla="*/ 227066 h 347607"/>
                <a:gd name="connsiteX1" fmla="*/ 654089 w 667182"/>
                <a:gd name="connsiteY1" fmla="*/ 211928 h 347607"/>
                <a:gd name="connsiteX2" fmla="*/ 607554 w 667182"/>
                <a:gd name="connsiteY2" fmla="*/ 183335 h 347607"/>
                <a:gd name="connsiteX3" fmla="*/ 520092 w 667182"/>
                <a:gd name="connsiteY3" fmla="*/ 144650 h 347607"/>
                <a:gd name="connsiteX4" fmla="*/ 313770 w 667182"/>
                <a:gd name="connsiteY4" fmla="*/ 8971 h 347607"/>
                <a:gd name="connsiteX5" fmla="*/ 303117 w 667182"/>
                <a:gd name="connsiteY5" fmla="*/ 0 h 347607"/>
                <a:gd name="connsiteX6" fmla="*/ 206684 w 667182"/>
                <a:gd name="connsiteY6" fmla="*/ 38125 h 347607"/>
                <a:gd name="connsiteX7" fmla="*/ 169120 w 667182"/>
                <a:gd name="connsiteY7" fmla="*/ 93630 h 347607"/>
                <a:gd name="connsiteX8" fmla="*/ 156225 w 667182"/>
                <a:gd name="connsiteY8" fmla="*/ 106525 h 347607"/>
                <a:gd name="connsiteX9" fmla="*/ 62595 w 667182"/>
                <a:gd name="connsiteY9" fmla="*/ 66158 h 347607"/>
                <a:gd name="connsiteX10" fmla="*/ 56989 w 667182"/>
                <a:gd name="connsiteY10" fmla="*/ 61672 h 347607"/>
                <a:gd name="connsiteX11" fmla="*/ 58671 w 667182"/>
                <a:gd name="connsiteY11" fmla="*/ 35321 h 347607"/>
                <a:gd name="connsiteX12" fmla="*/ 46897 w 667182"/>
                <a:gd name="connsiteY12" fmla="*/ 49338 h 347607"/>
                <a:gd name="connsiteX13" fmla="*/ 36805 w 667182"/>
                <a:gd name="connsiteY13" fmla="*/ 69522 h 347607"/>
                <a:gd name="connsiteX14" fmla="*/ 19425 w 667182"/>
                <a:gd name="connsiteY14" fmla="*/ 117738 h 347607"/>
                <a:gd name="connsiteX15" fmla="*/ 4848 w 667182"/>
                <a:gd name="connsiteY15" fmla="*/ 194548 h 347607"/>
                <a:gd name="connsiteX16" fmla="*/ 2044 w 667182"/>
                <a:gd name="connsiteY16" fmla="*/ 269676 h 347607"/>
                <a:gd name="connsiteX17" fmla="*/ 11015 w 667182"/>
                <a:gd name="connsiteY17" fmla="*/ 287617 h 347607"/>
                <a:gd name="connsiteX18" fmla="*/ 51943 w 667182"/>
                <a:gd name="connsiteY18" fmla="*/ 304437 h 347607"/>
                <a:gd name="connsiteX19" fmla="*/ 164635 w 667182"/>
                <a:gd name="connsiteY19" fmla="*/ 307240 h 347607"/>
                <a:gd name="connsiteX20" fmla="*/ 229671 w 667182"/>
                <a:gd name="connsiteY20" fmla="*/ 308922 h 347607"/>
                <a:gd name="connsiteX21" fmla="*/ 293026 w 667182"/>
                <a:gd name="connsiteY21" fmla="*/ 333591 h 347607"/>
                <a:gd name="connsiteX22" fmla="*/ 432069 w 667182"/>
                <a:gd name="connsiteY22" fmla="*/ 352654 h 347607"/>
                <a:gd name="connsiteX23" fmla="*/ 575036 w 667182"/>
                <a:gd name="connsiteY23" fmla="*/ 336955 h 347607"/>
                <a:gd name="connsiteX24" fmla="*/ 648482 w 667182"/>
                <a:gd name="connsiteY24" fmla="*/ 313408 h 347607"/>
                <a:gd name="connsiteX25" fmla="*/ 669787 w 667182"/>
                <a:gd name="connsiteY25" fmla="*/ 273040 h 347607"/>
                <a:gd name="connsiteX26" fmla="*/ 663059 w 667182"/>
                <a:gd name="connsiteY26" fmla="*/ 227066 h 347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67182" h="347607">
                  <a:moveTo>
                    <a:pt x="663059" y="227066"/>
                  </a:moveTo>
                  <a:cubicBezTo>
                    <a:pt x="660817" y="221460"/>
                    <a:pt x="658014" y="216414"/>
                    <a:pt x="654089" y="211928"/>
                  </a:cubicBezTo>
                  <a:cubicBezTo>
                    <a:pt x="642315" y="197912"/>
                    <a:pt x="624374" y="190624"/>
                    <a:pt x="607554" y="183335"/>
                  </a:cubicBezTo>
                  <a:cubicBezTo>
                    <a:pt x="578400" y="170440"/>
                    <a:pt x="549246" y="157545"/>
                    <a:pt x="520092" y="144650"/>
                  </a:cubicBezTo>
                  <a:cubicBezTo>
                    <a:pt x="443842" y="111010"/>
                    <a:pt x="372078" y="68961"/>
                    <a:pt x="313770" y="8971"/>
                  </a:cubicBezTo>
                  <a:cubicBezTo>
                    <a:pt x="310406" y="6167"/>
                    <a:pt x="309285" y="0"/>
                    <a:pt x="303117" y="0"/>
                  </a:cubicBezTo>
                  <a:cubicBezTo>
                    <a:pt x="267235" y="3364"/>
                    <a:pt x="236399" y="19062"/>
                    <a:pt x="206684" y="38125"/>
                  </a:cubicBezTo>
                  <a:cubicBezTo>
                    <a:pt x="186501" y="51020"/>
                    <a:pt x="170242" y="67279"/>
                    <a:pt x="169120" y="93630"/>
                  </a:cubicBezTo>
                  <a:cubicBezTo>
                    <a:pt x="168560" y="101479"/>
                    <a:pt x="164074" y="107646"/>
                    <a:pt x="156225" y="106525"/>
                  </a:cubicBezTo>
                  <a:cubicBezTo>
                    <a:pt x="120904" y="102600"/>
                    <a:pt x="86704" y="95873"/>
                    <a:pt x="62595" y="66158"/>
                  </a:cubicBezTo>
                  <a:cubicBezTo>
                    <a:pt x="60353" y="65036"/>
                    <a:pt x="58671" y="63354"/>
                    <a:pt x="56989" y="61672"/>
                  </a:cubicBezTo>
                  <a:cubicBezTo>
                    <a:pt x="56428" y="52702"/>
                    <a:pt x="58110" y="44292"/>
                    <a:pt x="58671" y="35321"/>
                  </a:cubicBezTo>
                  <a:cubicBezTo>
                    <a:pt x="58671" y="36443"/>
                    <a:pt x="48018" y="47095"/>
                    <a:pt x="46897" y="49338"/>
                  </a:cubicBezTo>
                  <a:cubicBezTo>
                    <a:pt x="42972" y="55505"/>
                    <a:pt x="40169" y="62233"/>
                    <a:pt x="36805" y="69522"/>
                  </a:cubicBezTo>
                  <a:cubicBezTo>
                    <a:pt x="28956" y="88023"/>
                    <a:pt x="23910" y="102040"/>
                    <a:pt x="19425" y="117738"/>
                  </a:cubicBezTo>
                  <a:cubicBezTo>
                    <a:pt x="12136" y="142968"/>
                    <a:pt x="7090" y="168758"/>
                    <a:pt x="4848" y="194548"/>
                  </a:cubicBezTo>
                  <a:cubicBezTo>
                    <a:pt x="2605" y="219217"/>
                    <a:pt x="-3001" y="245007"/>
                    <a:pt x="2044" y="269676"/>
                  </a:cubicBezTo>
                  <a:cubicBezTo>
                    <a:pt x="2605" y="276965"/>
                    <a:pt x="4848" y="283132"/>
                    <a:pt x="11015" y="287617"/>
                  </a:cubicBezTo>
                  <a:cubicBezTo>
                    <a:pt x="24471" y="294345"/>
                    <a:pt x="37366" y="301073"/>
                    <a:pt x="51943" y="304437"/>
                  </a:cubicBezTo>
                  <a:cubicBezTo>
                    <a:pt x="96235" y="314529"/>
                    <a:pt x="120343" y="311726"/>
                    <a:pt x="164635" y="307240"/>
                  </a:cubicBezTo>
                  <a:cubicBezTo>
                    <a:pt x="184819" y="304998"/>
                    <a:pt x="210048" y="302194"/>
                    <a:pt x="229671" y="308922"/>
                  </a:cubicBezTo>
                  <a:cubicBezTo>
                    <a:pt x="247612" y="315090"/>
                    <a:pt x="275085" y="326863"/>
                    <a:pt x="293026" y="333591"/>
                  </a:cubicBezTo>
                  <a:cubicBezTo>
                    <a:pt x="332272" y="348168"/>
                    <a:pt x="390019" y="352654"/>
                    <a:pt x="432069" y="352654"/>
                  </a:cubicBezTo>
                  <a:cubicBezTo>
                    <a:pt x="483088" y="352093"/>
                    <a:pt x="525138" y="349289"/>
                    <a:pt x="575036" y="336955"/>
                  </a:cubicBezTo>
                  <a:cubicBezTo>
                    <a:pt x="598023" y="331349"/>
                    <a:pt x="628299" y="326303"/>
                    <a:pt x="648482" y="313408"/>
                  </a:cubicBezTo>
                  <a:cubicBezTo>
                    <a:pt x="665863" y="302755"/>
                    <a:pt x="669227" y="293224"/>
                    <a:pt x="669787" y="273040"/>
                  </a:cubicBezTo>
                  <a:cubicBezTo>
                    <a:pt x="669787" y="257342"/>
                    <a:pt x="668666" y="241083"/>
                    <a:pt x="663059" y="227066"/>
                  </a:cubicBezTo>
                  <a:close/>
                </a:path>
              </a:pathLst>
            </a:custGeom>
            <a:solidFill>
              <a:schemeClr val="accent3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B2D0CAC-AF18-4D02-8C3C-108B220A266C}"/>
                </a:ext>
              </a:extLst>
            </p:cNvPr>
            <p:cNvSpPr/>
            <p:nvPr/>
          </p:nvSpPr>
          <p:spPr>
            <a:xfrm>
              <a:off x="2179672" y="6425202"/>
              <a:ext cx="655969" cy="72885"/>
            </a:xfrm>
            <a:custGeom>
              <a:avLst/>
              <a:gdLst>
                <a:gd name="connsiteX0" fmla="*/ 629618 w 655969"/>
                <a:gd name="connsiteY0" fmla="*/ 31397 h 72885"/>
                <a:gd name="connsiteX1" fmla="*/ 490575 w 655969"/>
                <a:gd name="connsiteY1" fmla="*/ 61111 h 72885"/>
                <a:gd name="connsiteX2" fmla="*/ 378444 w 655969"/>
                <a:gd name="connsiteY2" fmla="*/ 65597 h 72885"/>
                <a:gd name="connsiteX3" fmla="*/ 282011 w 655969"/>
                <a:gd name="connsiteY3" fmla="*/ 40928 h 72885"/>
                <a:gd name="connsiteX4" fmla="*/ 222581 w 655969"/>
                <a:gd name="connsiteY4" fmla="*/ 19062 h 72885"/>
                <a:gd name="connsiteX5" fmla="*/ 168758 w 655969"/>
                <a:gd name="connsiteY5" fmla="*/ 20744 h 72885"/>
                <a:gd name="connsiteX6" fmla="*/ 0 w 655969"/>
                <a:gd name="connsiteY6" fmla="*/ 0 h 72885"/>
                <a:gd name="connsiteX7" fmla="*/ 32518 w 655969"/>
                <a:gd name="connsiteY7" fmla="*/ 37003 h 72885"/>
                <a:gd name="connsiteX8" fmla="*/ 114935 w 655969"/>
                <a:gd name="connsiteY8" fmla="*/ 43170 h 72885"/>
                <a:gd name="connsiteX9" fmla="*/ 170440 w 655969"/>
                <a:gd name="connsiteY9" fmla="*/ 34200 h 72885"/>
                <a:gd name="connsiteX10" fmla="*/ 230430 w 655969"/>
                <a:gd name="connsiteY10" fmla="*/ 37003 h 72885"/>
                <a:gd name="connsiteX11" fmla="*/ 304998 w 655969"/>
                <a:gd name="connsiteY11" fmla="*/ 63354 h 72885"/>
                <a:gd name="connsiteX12" fmla="*/ 409280 w 655969"/>
                <a:gd name="connsiteY12" fmla="*/ 75689 h 72885"/>
                <a:gd name="connsiteX13" fmla="*/ 533746 w 655969"/>
                <a:gd name="connsiteY13" fmla="*/ 70643 h 72885"/>
                <a:gd name="connsiteX14" fmla="*/ 634664 w 655969"/>
                <a:gd name="connsiteY14" fmla="*/ 45413 h 72885"/>
                <a:gd name="connsiteX15" fmla="*/ 660454 w 655969"/>
                <a:gd name="connsiteY15" fmla="*/ 14016 h 72885"/>
                <a:gd name="connsiteX16" fmla="*/ 629618 w 655969"/>
                <a:gd name="connsiteY16" fmla="*/ 31397 h 72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55969" h="72885">
                  <a:moveTo>
                    <a:pt x="629618" y="31397"/>
                  </a:moveTo>
                  <a:cubicBezTo>
                    <a:pt x="572431" y="51580"/>
                    <a:pt x="551126" y="53262"/>
                    <a:pt x="490575" y="61111"/>
                  </a:cubicBezTo>
                  <a:cubicBezTo>
                    <a:pt x="457496" y="65597"/>
                    <a:pt x="417690" y="67279"/>
                    <a:pt x="378444" y="65597"/>
                  </a:cubicBezTo>
                  <a:cubicBezTo>
                    <a:pt x="361063" y="65036"/>
                    <a:pt x="322378" y="59430"/>
                    <a:pt x="282011" y="40928"/>
                  </a:cubicBezTo>
                  <a:cubicBezTo>
                    <a:pt x="267434" y="34200"/>
                    <a:pt x="250614" y="23547"/>
                    <a:pt x="222581" y="19062"/>
                  </a:cubicBezTo>
                  <a:cubicBezTo>
                    <a:pt x="205201" y="16259"/>
                    <a:pt x="186699" y="20184"/>
                    <a:pt x="168758" y="20744"/>
                  </a:cubicBezTo>
                  <a:cubicBezTo>
                    <a:pt x="56626" y="25790"/>
                    <a:pt x="28594" y="22426"/>
                    <a:pt x="0" y="0"/>
                  </a:cubicBezTo>
                  <a:cubicBezTo>
                    <a:pt x="1682" y="19623"/>
                    <a:pt x="16259" y="31397"/>
                    <a:pt x="32518" y="37003"/>
                  </a:cubicBezTo>
                  <a:cubicBezTo>
                    <a:pt x="54944" y="43731"/>
                    <a:pt x="77371" y="48777"/>
                    <a:pt x="114935" y="43170"/>
                  </a:cubicBezTo>
                  <a:cubicBezTo>
                    <a:pt x="124466" y="42049"/>
                    <a:pt x="158666" y="37003"/>
                    <a:pt x="170440" y="34200"/>
                  </a:cubicBezTo>
                  <a:cubicBezTo>
                    <a:pt x="190063" y="29154"/>
                    <a:pt x="210807" y="25790"/>
                    <a:pt x="230430" y="37003"/>
                  </a:cubicBezTo>
                  <a:cubicBezTo>
                    <a:pt x="251735" y="49338"/>
                    <a:pt x="284814" y="58869"/>
                    <a:pt x="304998" y="63354"/>
                  </a:cubicBezTo>
                  <a:cubicBezTo>
                    <a:pt x="326303" y="67839"/>
                    <a:pt x="373958" y="75689"/>
                    <a:pt x="409280" y="75689"/>
                  </a:cubicBezTo>
                  <a:cubicBezTo>
                    <a:pt x="436191" y="75689"/>
                    <a:pt x="509077" y="72885"/>
                    <a:pt x="533746" y="70643"/>
                  </a:cubicBezTo>
                  <a:cubicBezTo>
                    <a:pt x="576356" y="67279"/>
                    <a:pt x="601585" y="61672"/>
                    <a:pt x="634664" y="45413"/>
                  </a:cubicBezTo>
                  <a:cubicBezTo>
                    <a:pt x="646438" y="39807"/>
                    <a:pt x="658212" y="31957"/>
                    <a:pt x="660454" y="14016"/>
                  </a:cubicBezTo>
                  <a:cubicBezTo>
                    <a:pt x="649802" y="25790"/>
                    <a:pt x="632422" y="30275"/>
                    <a:pt x="629618" y="3139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723881E8-D2D2-4FC1-AE4C-804983E4B41D}"/>
                </a:ext>
              </a:extLst>
            </p:cNvPr>
            <p:cNvSpPr/>
            <p:nvPr/>
          </p:nvSpPr>
          <p:spPr>
            <a:xfrm>
              <a:off x="1650973" y="2559723"/>
              <a:ext cx="1306332" cy="1620300"/>
            </a:xfrm>
            <a:custGeom>
              <a:avLst/>
              <a:gdLst>
                <a:gd name="connsiteX0" fmla="*/ 146892 w 1306331"/>
                <a:gd name="connsiteY0" fmla="*/ 232419 h 1620299"/>
                <a:gd name="connsiteX1" fmla="*/ 40367 w 1306331"/>
                <a:gd name="connsiteY1" fmla="*/ 335580 h 1620299"/>
                <a:gd name="connsiteX2" fmla="*/ 60551 w 1306331"/>
                <a:gd name="connsiteY2" fmla="*/ 514430 h 1620299"/>
                <a:gd name="connsiteX3" fmla="*/ 169319 w 1306331"/>
                <a:gd name="connsiteY3" fmla="*/ 888388 h 1620299"/>
                <a:gd name="connsiteX4" fmla="*/ 118299 w 1306331"/>
                <a:gd name="connsiteY4" fmla="*/ 1213570 h 1620299"/>
                <a:gd name="connsiteX5" fmla="*/ 0 w 1306331"/>
                <a:gd name="connsiteY5" fmla="*/ 1409239 h 1620299"/>
                <a:gd name="connsiteX6" fmla="*/ 578038 w 1306331"/>
                <a:gd name="connsiteY6" fmla="*/ 1608272 h 1620299"/>
                <a:gd name="connsiteX7" fmla="*/ 725491 w 1306331"/>
                <a:gd name="connsiteY7" fmla="*/ 1608833 h 1620299"/>
                <a:gd name="connsiteX8" fmla="*/ 765858 w 1306331"/>
                <a:gd name="connsiteY8" fmla="*/ 1536508 h 1620299"/>
                <a:gd name="connsiteX9" fmla="*/ 738946 w 1306331"/>
                <a:gd name="connsiteY9" fmla="*/ 815503 h 1620299"/>
                <a:gd name="connsiteX10" fmla="*/ 738386 w 1306331"/>
                <a:gd name="connsiteY10" fmla="*/ 701129 h 1620299"/>
                <a:gd name="connsiteX11" fmla="*/ 1072538 w 1306331"/>
                <a:gd name="connsiteY11" fmla="*/ 646184 h 1620299"/>
                <a:gd name="connsiteX12" fmla="*/ 1085433 w 1306331"/>
                <a:gd name="connsiteY12" fmla="*/ 417997 h 1620299"/>
                <a:gd name="connsiteX13" fmla="*/ 867898 w 1306331"/>
                <a:gd name="connsiteY13" fmla="*/ 415754 h 1620299"/>
                <a:gd name="connsiteX14" fmla="*/ 1311378 w 1306331"/>
                <a:gd name="connsiteY14" fmla="*/ 231859 h 1620299"/>
                <a:gd name="connsiteX15" fmla="*/ 1255872 w 1306331"/>
                <a:gd name="connsiteY15" fmla="*/ 307 h 1620299"/>
                <a:gd name="connsiteX16" fmla="*/ 616723 w 1306331"/>
                <a:gd name="connsiteY16" fmla="*/ 170186 h 1620299"/>
                <a:gd name="connsiteX17" fmla="*/ 409841 w 1306331"/>
                <a:gd name="connsiteY17" fmla="*/ 214478 h 1620299"/>
                <a:gd name="connsiteX18" fmla="*/ 387414 w 1306331"/>
                <a:gd name="connsiteY18" fmla="*/ 351279 h 1620299"/>
                <a:gd name="connsiteX19" fmla="*/ 146892 w 1306331"/>
                <a:gd name="connsiteY19" fmla="*/ 232419 h 1620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06331" h="1620299">
                  <a:moveTo>
                    <a:pt x="146892" y="232419"/>
                  </a:moveTo>
                  <a:cubicBezTo>
                    <a:pt x="146892" y="232419"/>
                    <a:pt x="47095" y="279514"/>
                    <a:pt x="40367" y="335580"/>
                  </a:cubicBezTo>
                  <a:cubicBezTo>
                    <a:pt x="33639" y="391646"/>
                    <a:pt x="33639" y="436499"/>
                    <a:pt x="60551" y="514430"/>
                  </a:cubicBezTo>
                  <a:cubicBezTo>
                    <a:pt x="87463" y="592361"/>
                    <a:pt x="163712" y="787470"/>
                    <a:pt x="169319" y="888388"/>
                  </a:cubicBezTo>
                  <a:cubicBezTo>
                    <a:pt x="174925" y="989307"/>
                    <a:pt x="186699" y="1071723"/>
                    <a:pt x="118299" y="1213570"/>
                  </a:cubicBezTo>
                  <a:cubicBezTo>
                    <a:pt x="49898" y="1355416"/>
                    <a:pt x="0" y="1409239"/>
                    <a:pt x="0" y="1409239"/>
                  </a:cubicBezTo>
                  <a:cubicBezTo>
                    <a:pt x="0" y="1409239"/>
                    <a:pt x="542716" y="1589210"/>
                    <a:pt x="578038" y="1608272"/>
                  </a:cubicBezTo>
                  <a:cubicBezTo>
                    <a:pt x="613359" y="1627335"/>
                    <a:pt x="672228" y="1634623"/>
                    <a:pt x="725491" y="1608833"/>
                  </a:cubicBezTo>
                  <a:cubicBezTo>
                    <a:pt x="754645" y="1594817"/>
                    <a:pt x="765858" y="1552767"/>
                    <a:pt x="765858" y="1536508"/>
                  </a:cubicBezTo>
                  <a:cubicBezTo>
                    <a:pt x="765858" y="1464744"/>
                    <a:pt x="740068" y="899041"/>
                    <a:pt x="738946" y="815503"/>
                  </a:cubicBezTo>
                  <a:cubicBezTo>
                    <a:pt x="737825" y="731965"/>
                    <a:pt x="735583" y="721313"/>
                    <a:pt x="738386" y="701129"/>
                  </a:cubicBezTo>
                  <a:cubicBezTo>
                    <a:pt x="762494" y="694962"/>
                    <a:pt x="1072538" y="646184"/>
                    <a:pt x="1072538" y="646184"/>
                  </a:cubicBezTo>
                  <a:cubicBezTo>
                    <a:pt x="1072538" y="646184"/>
                    <a:pt x="1084872" y="445469"/>
                    <a:pt x="1085433" y="417997"/>
                  </a:cubicBezTo>
                  <a:cubicBezTo>
                    <a:pt x="1078144" y="417997"/>
                    <a:pt x="956481" y="417997"/>
                    <a:pt x="867898" y="415754"/>
                  </a:cubicBezTo>
                  <a:cubicBezTo>
                    <a:pt x="916675" y="373705"/>
                    <a:pt x="1311378" y="269423"/>
                    <a:pt x="1311378" y="231859"/>
                  </a:cubicBezTo>
                  <a:cubicBezTo>
                    <a:pt x="1307453" y="158412"/>
                    <a:pt x="1271010" y="-8103"/>
                    <a:pt x="1255872" y="307"/>
                  </a:cubicBezTo>
                  <a:cubicBezTo>
                    <a:pt x="853321" y="185324"/>
                    <a:pt x="688487" y="166262"/>
                    <a:pt x="616723" y="170186"/>
                  </a:cubicBezTo>
                  <a:cubicBezTo>
                    <a:pt x="497864" y="176914"/>
                    <a:pt x="459739" y="205508"/>
                    <a:pt x="409841" y="214478"/>
                  </a:cubicBezTo>
                  <a:cubicBezTo>
                    <a:pt x="409841" y="252042"/>
                    <a:pt x="387414" y="351279"/>
                    <a:pt x="387414" y="351279"/>
                  </a:cubicBezTo>
                  <a:lnTo>
                    <a:pt x="146892" y="232419"/>
                  </a:lnTo>
                  <a:close/>
                </a:path>
              </a:pathLst>
            </a:custGeom>
            <a:solidFill>
              <a:schemeClr val="accent1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78D336B-45A7-48DC-9780-45468345053E}"/>
                </a:ext>
              </a:extLst>
            </p:cNvPr>
            <p:cNvSpPr/>
            <p:nvPr/>
          </p:nvSpPr>
          <p:spPr>
            <a:xfrm>
              <a:off x="1430832" y="6163375"/>
              <a:ext cx="667182" cy="347608"/>
            </a:xfrm>
            <a:custGeom>
              <a:avLst/>
              <a:gdLst>
                <a:gd name="connsiteX0" fmla="*/ 663059 w 667182"/>
                <a:gd name="connsiteY0" fmla="*/ 227066 h 347607"/>
                <a:gd name="connsiteX1" fmla="*/ 654089 w 667182"/>
                <a:gd name="connsiteY1" fmla="*/ 211928 h 347607"/>
                <a:gd name="connsiteX2" fmla="*/ 607554 w 667182"/>
                <a:gd name="connsiteY2" fmla="*/ 183335 h 347607"/>
                <a:gd name="connsiteX3" fmla="*/ 520092 w 667182"/>
                <a:gd name="connsiteY3" fmla="*/ 144650 h 347607"/>
                <a:gd name="connsiteX4" fmla="*/ 313770 w 667182"/>
                <a:gd name="connsiteY4" fmla="*/ 8970 h 347607"/>
                <a:gd name="connsiteX5" fmla="*/ 303117 w 667182"/>
                <a:gd name="connsiteY5" fmla="*/ 0 h 347607"/>
                <a:gd name="connsiteX6" fmla="*/ 206684 w 667182"/>
                <a:gd name="connsiteY6" fmla="*/ 38125 h 347607"/>
                <a:gd name="connsiteX7" fmla="*/ 169120 w 667182"/>
                <a:gd name="connsiteY7" fmla="*/ 93630 h 347607"/>
                <a:gd name="connsiteX8" fmla="*/ 156225 w 667182"/>
                <a:gd name="connsiteY8" fmla="*/ 106525 h 347607"/>
                <a:gd name="connsiteX9" fmla="*/ 62595 w 667182"/>
                <a:gd name="connsiteY9" fmla="*/ 66158 h 347607"/>
                <a:gd name="connsiteX10" fmla="*/ 56989 w 667182"/>
                <a:gd name="connsiteY10" fmla="*/ 61672 h 347607"/>
                <a:gd name="connsiteX11" fmla="*/ 58671 w 667182"/>
                <a:gd name="connsiteY11" fmla="*/ 35321 h 347607"/>
                <a:gd name="connsiteX12" fmla="*/ 46897 w 667182"/>
                <a:gd name="connsiteY12" fmla="*/ 49338 h 347607"/>
                <a:gd name="connsiteX13" fmla="*/ 36805 w 667182"/>
                <a:gd name="connsiteY13" fmla="*/ 69521 h 347607"/>
                <a:gd name="connsiteX14" fmla="*/ 19425 w 667182"/>
                <a:gd name="connsiteY14" fmla="*/ 117738 h 347607"/>
                <a:gd name="connsiteX15" fmla="*/ 4848 w 667182"/>
                <a:gd name="connsiteY15" fmla="*/ 194548 h 347607"/>
                <a:gd name="connsiteX16" fmla="*/ 2044 w 667182"/>
                <a:gd name="connsiteY16" fmla="*/ 269676 h 347607"/>
                <a:gd name="connsiteX17" fmla="*/ 11015 w 667182"/>
                <a:gd name="connsiteY17" fmla="*/ 287617 h 347607"/>
                <a:gd name="connsiteX18" fmla="*/ 51943 w 667182"/>
                <a:gd name="connsiteY18" fmla="*/ 304437 h 347607"/>
                <a:gd name="connsiteX19" fmla="*/ 164635 w 667182"/>
                <a:gd name="connsiteY19" fmla="*/ 307240 h 347607"/>
                <a:gd name="connsiteX20" fmla="*/ 235278 w 667182"/>
                <a:gd name="connsiteY20" fmla="*/ 308922 h 347607"/>
                <a:gd name="connsiteX21" fmla="*/ 298632 w 667182"/>
                <a:gd name="connsiteY21" fmla="*/ 333591 h 347607"/>
                <a:gd name="connsiteX22" fmla="*/ 432069 w 667182"/>
                <a:gd name="connsiteY22" fmla="*/ 352653 h 347607"/>
                <a:gd name="connsiteX23" fmla="*/ 575036 w 667182"/>
                <a:gd name="connsiteY23" fmla="*/ 336955 h 347607"/>
                <a:gd name="connsiteX24" fmla="*/ 648482 w 667182"/>
                <a:gd name="connsiteY24" fmla="*/ 313407 h 347607"/>
                <a:gd name="connsiteX25" fmla="*/ 669787 w 667182"/>
                <a:gd name="connsiteY25" fmla="*/ 273040 h 347607"/>
                <a:gd name="connsiteX26" fmla="*/ 663059 w 667182"/>
                <a:gd name="connsiteY26" fmla="*/ 227066 h 347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67182" h="347607">
                  <a:moveTo>
                    <a:pt x="663059" y="227066"/>
                  </a:moveTo>
                  <a:cubicBezTo>
                    <a:pt x="660817" y="221460"/>
                    <a:pt x="658014" y="216414"/>
                    <a:pt x="654089" y="211928"/>
                  </a:cubicBezTo>
                  <a:cubicBezTo>
                    <a:pt x="642315" y="197912"/>
                    <a:pt x="624374" y="190624"/>
                    <a:pt x="607554" y="183335"/>
                  </a:cubicBezTo>
                  <a:cubicBezTo>
                    <a:pt x="578400" y="170440"/>
                    <a:pt x="549246" y="157545"/>
                    <a:pt x="520092" y="144650"/>
                  </a:cubicBezTo>
                  <a:cubicBezTo>
                    <a:pt x="443842" y="111010"/>
                    <a:pt x="372078" y="68961"/>
                    <a:pt x="313770" y="8970"/>
                  </a:cubicBezTo>
                  <a:cubicBezTo>
                    <a:pt x="310406" y="6167"/>
                    <a:pt x="309285" y="0"/>
                    <a:pt x="303117" y="0"/>
                  </a:cubicBezTo>
                  <a:cubicBezTo>
                    <a:pt x="267235" y="3364"/>
                    <a:pt x="236399" y="19062"/>
                    <a:pt x="206684" y="38125"/>
                  </a:cubicBezTo>
                  <a:cubicBezTo>
                    <a:pt x="186501" y="51020"/>
                    <a:pt x="170242" y="67279"/>
                    <a:pt x="169120" y="93630"/>
                  </a:cubicBezTo>
                  <a:cubicBezTo>
                    <a:pt x="168560" y="101479"/>
                    <a:pt x="164074" y="107646"/>
                    <a:pt x="156225" y="106525"/>
                  </a:cubicBezTo>
                  <a:cubicBezTo>
                    <a:pt x="120904" y="102600"/>
                    <a:pt x="86704" y="95872"/>
                    <a:pt x="62595" y="66158"/>
                  </a:cubicBezTo>
                  <a:cubicBezTo>
                    <a:pt x="60353" y="65036"/>
                    <a:pt x="58671" y="63354"/>
                    <a:pt x="56989" y="61672"/>
                  </a:cubicBezTo>
                  <a:cubicBezTo>
                    <a:pt x="56428" y="52702"/>
                    <a:pt x="58110" y="44292"/>
                    <a:pt x="58671" y="35321"/>
                  </a:cubicBezTo>
                  <a:cubicBezTo>
                    <a:pt x="58671" y="36443"/>
                    <a:pt x="48018" y="47095"/>
                    <a:pt x="46897" y="49338"/>
                  </a:cubicBezTo>
                  <a:cubicBezTo>
                    <a:pt x="42972" y="55505"/>
                    <a:pt x="40169" y="62233"/>
                    <a:pt x="36805" y="69521"/>
                  </a:cubicBezTo>
                  <a:cubicBezTo>
                    <a:pt x="30077" y="85220"/>
                    <a:pt x="24471" y="100918"/>
                    <a:pt x="19425" y="117738"/>
                  </a:cubicBezTo>
                  <a:cubicBezTo>
                    <a:pt x="12136" y="142968"/>
                    <a:pt x="7090" y="168758"/>
                    <a:pt x="4848" y="194548"/>
                  </a:cubicBezTo>
                  <a:cubicBezTo>
                    <a:pt x="2605" y="219217"/>
                    <a:pt x="-3002" y="245007"/>
                    <a:pt x="2044" y="269676"/>
                  </a:cubicBezTo>
                  <a:cubicBezTo>
                    <a:pt x="2605" y="276965"/>
                    <a:pt x="4848" y="283132"/>
                    <a:pt x="11015" y="287617"/>
                  </a:cubicBezTo>
                  <a:cubicBezTo>
                    <a:pt x="24471" y="294345"/>
                    <a:pt x="37366" y="301073"/>
                    <a:pt x="51943" y="304437"/>
                  </a:cubicBezTo>
                  <a:cubicBezTo>
                    <a:pt x="96235" y="314529"/>
                    <a:pt x="120343" y="311725"/>
                    <a:pt x="164635" y="307240"/>
                  </a:cubicBezTo>
                  <a:cubicBezTo>
                    <a:pt x="184819" y="304997"/>
                    <a:pt x="215655" y="302194"/>
                    <a:pt x="235278" y="308922"/>
                  </a:cubicBezTo>
                  <a:cubicBezTo>
                    <a:pt x="253219" y="315090"/>
                    <a:pt x="280691" y="326863"/>
                    <a:pt x="298632" y="333591"/>
                  </a:cubicBezTo>
                  <a:cubicBezTo>
                    <a:pt x="337878" y="348168"/>
                    <a:pt x="390019" y="352653"/>
                    <a:pt x="432069" y="352653"/>
                  </a:cubicBezTo>
                  <a:cubicBezTo>
                    <a:pt x="483088" y="352093"/>
                    <a:pt x="525138" y="349289"/>
                    <a:pt x="575036" y="336955"/>
                  </a:cubicBezTo>
                  <a:cubicBezTo>
                    <a:pt x="598023" y="331348"/>
                    <a:pt x="628299" y="326303"/>
                    <a:pt x="648482" y="313407"/>
                  </a:cubicBezTo>
                  <a:cubicBezTo>
                    <a:pt x="665863" y="302755"/>
                    <a:pt x="669227" y="293224"/>
                    <a:pt x="669787" y="273040"/>
                  </a:cubicBezTo>
                  <a:cubicBezTo>
                    <a:pt x="670348" y="257902"/>
                    <a:pt x="669227" y="241083"/>
                    <a:pt x="663059" y="227066"/>
                  </a:cubicBezTo>
                  <a:close/>
                </a:path>
              </a:pathLst>
            </a:custGeom>
            <a:solidFill>
              <a:schemeClr val="accent3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0A05464-A18F-45A7-AC9C-145B58738999}"/>
                </a:ext>
              </a:extLst>
            </p:cNvPr>
            <p:cNvSpPr/>
            <p:nvPr/>
          </p:nvSpPr>
          <p:spPr>
            <a:xfrm>
              <a:off x="1424872" y="3964476"/>
              <a:ext cx="953118" cy="1939875"/>
            </a:xfrm>
            <a:custGeom>
              <a:avLst/>
              <a:gdLst>
                <a:gd name="connsiteX0" fmla="*/ 551842 w 953117"/>
                <a:gd name="connsiteY0" fmla="*/ 1211020 h 1939874"/>
                <a:gd name="connsiteX1" fmla="*/ 520445 w 953117"/>
                <a:gd name="connsiteY1" fmla="*/ 1102252 h 1939874"/>
                <a:gd name="connsiteX2" fmla="*/ 499701 w 953117"/>
                <a:gd name="connsiteY2" fmla="*/ 1032170 h 1939874"/>
                <a:gd name="connsiteX3" fmla="*/ 476714 w 953117"/>
                <a:gd name="connsiteY3" fmla="*/ 1036095 h 1939874"/>
                <a:gd name="connsiteX4" fmla="*/ 414481 w 953117"/>
                <a:gd name="connsiteY4" fmla="*/ 1188033 h 1939874"/>
                <a:gd name="connsiteX5" fmla="*/ 338792 w 953117"/>
                <a:gd name="connsiteY5" fmla="*/ 1333804 h 1939874"/>
                <a:gd name="connsiteX6" fmla="*/ 307396 w 953117"/>
                <a:gd name="connsiteY6" fmla="*/ 1462194 h 1939874"/>
                <a:gd name="connsiteX7" fmla="*/ 284969 w 953117"/>
                <a:gd name="connsiteY7" fmla="*/ 1784012 h 1939874"/>
                <a:gd name="connsiteX8" fmla="*/ 268150 w 953117"/>
                <a:gd name="connsiteY8" fmla="*/ 1935389 h 1939874"/>
                <a:gd name="connsiteX9" fmla="*/ 257497 w 953117"/>
                <a:gd name="connsiteY9" fmla="*/ 1940435 h 1939874"/>
                <a:gd name="connsiteX10" fmla="*/ 102195 w 953117"/>
                <a:gd name="connsiteY10" fmla="*/ 1923615 h 1939874"/>
                <a:gd name="connsiteX11" fmla="*/ 74162 w 953117"/>
                <a:gd name="connsiteY11" fmla="*/ 1894461 h 1939874"/>
                <a:gd name="connsiteX12" fmla="*/ 71920 w 953117"/>
                <a:gd name="connsiteY12" fmla="*/ 1709445 h 1939874"/>
                <a:gd name="connsiteX13" fmla="*/ 66874 w 953117"/>
                <a:gd name="connsiteY13" fmla="*/ 1510411 h 1939874"/>
                <a:gd name="connsiteX14" fmla="*/ 104438 w 953117"/>
                <a:gd name="connsiteY14" fmla="*/ 1356230 h 1939874"/>
                <a:gd name="connsiteX15" fmla="*/ 152094 w 953117"/>
                <a:gd name="connsiteY15" fmla="*/ 1156076 h 1939874"/>
                <a:gd name="connsiteX16" fmla="*/ 195825 w 953117"/>
                <a:gd name="connsiteY16" fmla="*/ 923403 h 1939874"/>
                <a:gd name="connsiteX17" fmla="*/ 193582 w 953117"/>
                <a:gd name="connsiteY17" fmla="*/ 869019 h 1939874"/>
                <a:gd name="connsiteX18" fmla="*/ 148169 w 953117"/>
                <a:gd name="connsiteY18" fmla="*/ 858367 h 1939874"/>
                <a:gd name="connsiteX19" fmla="*/ 5762 w 953117"/>
                <a:gd name="connsiteY19" fmla="*/ 804543 h 1939874"/>
                <a:gd name="connsiteX20" fmla="*/ 40523 w 953117"/>
                <a:gd name="connsiteY20" fmla="*/ 608313 h 1939874"/>
                <a:gd name="connsiteX21" fmla="*/ 80329 w 953117"/>
                <a:gd name="connsiteY21" fmla="*/ 400309 h 1939874"/>
                <a:gd name="connsiteX22" fmla="*/ 143684 w 953117"/>
                <a:gd name="connsiteY22" fmla="*/ 191184 h 1939874"/>
                <a:gd name="connsiteX23" fmla="*/ 192461 w 953117"/>
                <a:gd name="connsiteY23" fmla="*/ 90827 h 1939874"/>
                <a:gd name="connsiteX24" fmla="*/ 244602 w 953117"/>
                <a:gd name="connsiteY24" fmla="*/ 0 h 1939874"/>
                <a:gd name="connsiteX25" fmla="*/ 324776 w 953117"/>
                <a:gd name="connsiteY25" fmla="*/ 29715 h 1939874"/>
                <a:gd name="connsiteX26" fmla="*/ 426255 w 953117"/>
                <a:gd name="connsiteY26" fmla="*/ 60551 h 1939874"/>
                <a:gd name="connsiteX27" fmla="*/ 526052 w 953117"/>
                <a:gd name="connsiteY27" fmla="*/ 88023 h 1939874"/>
                <a:gd name="connsiteX28" fmla="*/ 674066 w 953117"/>
                <a:gd name="connsiteY28" fmla="*/ 134558 h 1939874"/>
                <a:gd name="connsiteX29" fmla="*/ 797971 w 953117"/>
                <a:gd name="connsiteY29" fmla="*/ 195669 h 1939874"/>
                <a:gd name="connsiteX30" fmla="*/ 813109 w 953117"/>
                <a:gd name="connsiteY30" fmla="*/ 274722 h 1939874"/>
                <a:gd name="connsiteX31" fmla="*/ 832171 w 953117"/>
                <a:gd name="connsiteY31" fmla="*/ 352653 h 1939874"/>
                <a:gd name="connsiteX32" fmla="*/ 869735 w 953117"/>
                <a:gd name="connsiteY32" fmla="*/ 520290 h 1939874"/>
                <a:gd name="connsiteX33" fmla="*/ 933089 w 953117"/>
                <a:gd name="connsiteY33" fmla="*/ 857806 h 1939874"/>
                <a:gd name="connsiteX34" fmla="*/ 954394 w 953117"/>
                <a:gd name="connsiteY34" fmla="*/ 986757 h 1939874"/>
                <a:gd name="connsiteX35" fmla="*/ 928604 w 953117"/>
                <a:gd name="connsiteY35" fmla="*/ 1032170 h 1939874"/>
                <a:gd name="connsiteX36" fmla="*/ 797971 w 953117"/>
                <a:gd name="connsiteY36" fmla="*/ 1023200 h 1939874"/>
                <a:gd name="connsiteX37" fmla="*/ 803017 w 953117"/>
                <a:gd name="connsiteY37" fmla="*/ 1232325 h 1939874"/>
                <a:gd name="connsiteX38" fmla="*/ 862446 w 953117"/>
                <a:gd name="connsiteY38" fmla="*/ 1624785 h 1939874"/>
                <a:gd name="connsiteX39" fmla="*/ 908420 w 953117"/>
                <a:gd name="connsiteY39" fmla="*/ 1844002 h 1939874"/>
                <a:gd name="connsiteX40" fmla="*/ 915709 w 953117"/>
                <a:gd name="connsiteY40" fmla="*/ 1891097 h 1939874"/>
                <a:gd name="connsiteX41" fmla="*/ 879827 w 953117"/>
                <a:gd name="connsiteY41" fmla="*/ 1904553 h 1939874"/>
                <a:gd name="connsiteX42" fmla="*/ 771620 w 953117"/>
                <a:gd name="connsiteY42" fmla="*/ 1924737 h 1939874"/>
                <a:gd name="connsiteX43" fmla="*/ 732374 w 953117"/>
                <a:gd name="connsiteY43" fmla="*/ 1911842 h 1939874"/>
                <a:gd name="connsiteX44" fmla="*/ 626970 w 953117"/>
                <a:gd name="connsiteY44" fmla="*/ 1615254 h 1939874"/>
                <a:gd name="connsiteX45" fmla="*/ 592770 w 953117"/>
                <a:gd name="connsiteY45" fmla="*/ 1399401 h 1939874"/>
                <a:gd name="connsiteX46" fmla="*/ 551842 w 953117"/>
                <a:gd name="connsiteY46" fmla="*/ 1211020 h 1939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953117" h="1939874">
                  <a:moveTo>
                    <a:pt x="551842" y="1211020"/>
                  </a:moveTo>
                  <a:cubicBezTo>
                    <a:pt x="541190" y="1174577"/>
                    <a:pt x="529977" y="1138695"/>
                    <a:pt x="520445" y="1102252"/>
                  </a:cubicBezTo>
                  <a:cubicBezTo>
                    <a:pt x="515960" y="1084872"/>
                    <a:pt x="505308" y="1048990"/>
                    <a:pt x="499701" y="1032170"/>
                  </a:cubicBezTo>
                  <a:cubicBezTo>
                    <a:pt x="495216" y="1018154"/>
                    <a:pt x="487927" y="1008062"/>
                    <a:pt x="476714" y="1036095"/>
                  </a:cubicBezTo>
                  <a:cubicBezTo>
                    <a:pt x="457091" y="1087115"/>
                    <a:pt x="435786" y="1137574"/>
                    <a:pt x="414481" y="1188033"/>
                  </a:cubicBezTo>
                  <a:cubicBezTo>
                    <a:pt x="394858" y="1234568"/>
                    <a:pt x="342717" y="1331561"/>
                    <a:pt x="338792" y="1333804"/>
                  </a:cubicBezTo>
                  <a:cubicBezTo>
                    <a:pt x="322533" y="1361837"/>
                    <a:pt x="311320" y="1419024"/>
                    <a:pt x="307396" y="1462194"/>
                  </a:cubicBezTo>
                  <a:cubicBezTo>
                    <a:pt x="297864" y="1569280"/>
                    <a:pt x="289455" y="1676366"/>
                    <a:pt x="284969" y="1784012"/>
                  </a:cubicBezTo>
                  <a:cubicBezTo>
                    <a:pt x="283848" y="1805877"/>
                    <a:pt x="292258" y="1934829"/>
                    <a:pt x="268150" y="1935389"/>
                  </a:cubicBezTo>
                  <a:cubicBezTo>
                    <a:pt x="265346" y="1937632"/>
                    <a:pt x="261982" y="1939875"/>
                    <a:pt x="257497" y="1940435"/>
                  </a:cubicBezTo>
                  <a:cubicBezTo>
                    <a:pt x="205356" y="1937071"/>
                    <a:pt x="153775" y="1928101"/>
                    <a:pt x="102195" y="1923615"/>
                  </a:cubicBezTo>
                  <a:cubicBezTo>
                    <a:pt x="79769" y="1921373"/>
                    <a:pt x="74723" y="1916327"/>
                    <a:pt x="74162" y="1894461"/>
                  </a:cubicBezTo>
                  <a:cubicBezTo>
                    <a:pt x="71359" y="1802514"/>
                    <a:pt x="70798" y="1801392"/>
                    <a:pt x="71920" y="1709445"/>
                  </a:cubicBezTo>
                  <a:cubicBezTo>
                    <a:pt x="72480" y="1658425"/>
                    <a:pt x="64070" y="1561431"/>
                    <a:pt x="66874" y="1510411"/>
                  </a:cubicBezTo>
                  <a:cubicBezTo>
                    <a:pt x="69116" y="1467240"/>
                    <a:pt x="83693" y="1394916"/>
                    <a:pt x="104438" y="1356230"/>
                  </a:cubicBezTo>
                  <a:cubicBezTo>
                    <a:pt x="134713" y="1300725"/>
                    <a:pt x="140880" y="1217187"/>
                    <a:pt x="152094" y="1156076"/>
                  </a:cubicBezTo>
                  <a:cubicBezTo>
                    <a:pt x="167792" y="1078705"/>
                    <a:pt x="180126" y="1000773"/>
                    <a:pt x="195825" y="923403"/>
                  </a:cubicBezTo>
                  <a:cubicBezTo>
                    <a:pt x="199749" y="904901"/>
                    <a:pt x="216008" y="881353"/>
                    <a:pt x="193582" y="869019"/>
                  </a:cubicBezTo>
                  <a:cubicBezTo>
                    <a:pt x="181248" y="862291"/>
                    <a:pt x="161625" y="861170"/>
                    <a:pt x="148169" y="858367"/>
                  </a:cubicBezTo>
                  <a:cubicBezTo>
                    <a:pt x="105559" y="848275"/>
                    <a:pt x="32673" y="834819"/>
                    <a:pt x="5762" y="804543"/>
                  </a:cubicBezTo>
                  <a:cubicBezTo>
                    <a:pt x="-15543" y="781556"/>
                    <a:pt x="28188" y="671107"/>
                    <a:pt x="40523" y="608313"/>
                  </a:cubicBezTo>
                  <a:cubicBezTo>
                    <a:pt x="54539" y="539352"/>
                    <a:pt x="73601" y="470952"/>
                    <a:pt x="80329" y="400309"/>
                  </a:cubicBezTo>
                  <a:cubicBezTo>
                    <a:pt x="87618" y="326863"/>
                    <a:pt x="113408" y="257342"/>
                    <a:pt x="143684" y="191184"/>
                  </a:cubicBezTo>
                  <a:cubicBezTo>
                    <a:pt x="159382" y="157545"/>
                    <a:pt x="176202" y="124466"/>
                    <a:pt x="192461" y="90827"/>
                  </a:cubicBezTo>
                  <a:cubicBezTo>
                    <a:pt x="203113" y="69521"/>
                    <a:pt x="222176" y="22987"/>
                    <a:pt x="244602" y="0"/>
                  </a:cubicBezTo>
                  <a:cubicBezTo>
                    <a:pt x="272074" y="8410"/>
                    <a:pt x="306835" y="22987"/>
                    <a:pt x="324776" y="29715"/>
                  </a:cubicBezTo>
                  <a:cubicBezTo>
                    <a:pt x="353930" y="44292"/>
                    <a:pt x="395979" y="48777"/>
                    <a:pt x="426255" y="60551"/>
                  </a:cubicBezTo>
                  <a:cubicBezTo>
                    <a:pt x="459894" y="73446"/>
                    <a:pt x="491852" y="76249"/>
                    <a:pt x="526052" y="88023"/>
                  </a:cubicBezTo>
                  <a:cubicBezTo>
                    <a:pt x="574829" y="104843"/>
                    <a:pt x="624728" y="118859"/>
                    <a:pt x="674066" y="134558"/>
                  </a:cubicBezTo>
                  <a:cubicBezTo>
                    <a:pt x="689764" y="139604"/>
                    <a:pt x="781151" y="179971"/>
                    <a:pt x="797971" y="195669"/>
                  </a:cubicBezTo>
                  <a:cubicBezTo>
                    <a:pt x="797971" y="222020"/>
                    <a:pt x="806941" y="249493"/>
                    <a:pt x="813109" y="274722"/>
                  </a:cubicBezTo>
                  <a:cubicBezTo>
                    <a:pt x="819836" y="300512"/>
                    <a:pt x="825443" y="326863"/>
                    <a:pt x="832171" y="352653"/>
                  </a:cubicBezTo>
                  <a:cubicBezTo>
                    <a:pt x="845627" y="408159"/>
                    <a:pt x="857961" y="464224"/>
                    <a:pt x="869735" y="520290"/>
                  </a:cubicBezTo>
                  <a:cubicBezTo>
                    <a:pt x="893283" y="632421"/>
                    <a:pt x="914588" y="744553"/>
                    <a:pt x="933089" y="857806"/>
                  </a:cubicBezTo>
                  <a:cubicBezTo>
                    <a:pt x="939817" y="900416"/>
                    <a:pt x="960001" y="943026"/>
                    <a:pt x="954394" y="986757"/>
                  </a:cubicBezTo>
                  <a:cubicBezTo>
                    <a:pt x="952152" y="1005820"/>
                    <a:pt x="945984" y="1020957"/>
                    <a:pt x="928604" y="1032170"/>
                  </a:cubicBezTo>
                  <a:cubicBezTo>
                    <a:pt x="895525" y="1053475"/>
                    <a:pt x="800213" y="1022639"/>
                    <a:pt x="797971" y="1023200"/>
                  </a:cubicBezTo>
                  <a:cubicBezTo>
                    <a:pt x="797410" y="1036656"/>
                    <a:pt x="806381" y="1173456"/>
                    <a:pt x="803017" y="1232325"/>
                  </a:cubicBezTo>
                  <a:cubicBezTo>
                    <a:pt x="795728" y="1363519"/>
                    <a:pt x="835535" y="1501440"/>
                    <a:pt x="862446" y="1624785"/>
                  </a:cubicBezTo>
                  <a:cubicBezTo>
                    <a:pt x="878145" y="1697671"/>
                    <a:pt x="888797" y="1772238"/>
                    <a:pt x="908420" y="1844002"/>
                  </a:cubicBezTo>
                  <a:cubicBezTo>
                    <a:pt x="913466" y="1863064"/>
                    <a:pt x="920755" y="1879884"/>
                    <a:pt x="915709" y="1891097"/>
                  </a:cubicBezTo>
                  <a:cubicBezTo>
                    <a:pt x="910102" y="1903992"/>
                    <a:pt x="891601" y="1902871"/>
                    <a:pt x="879827" y="1904553"/>
                  </a:cubicBezTo>
                  <a:cubicBezTo>
                    <a:pt x="843384" y="1910160"/>
                    <a:pt x="807502" y="1916327"/>
                    <a:pt x="771620" y="1924737"/>
                  </a:cubicBezTo>
                  <a:cubicBezTo>
                    <a:pt x="760407" y="1927540"/>
                    <a:pt x="741344" y="1936511"/>
                    <a:pt x="732374" y="1911842"/>
                  </a:cubicBezTo>
                  <a:cubicBezTo>
                    <a:pt x="695371" y="1813727"/>
                    <a:pt x="660049" y="1715051"/>
                    <a:pt x="626970" y="1615254"/>
                  </a:cubicBezTo>
                  <a:cubicBezTo>
                    <a:pt x="605105" y="1548536"/>
                    <a:pt x="577632" y="1470604"/>
                    <a:pt x="592770" y="1399401"/>
                  </a:cubicBezTo>
                  <a:cubicBezTo>
                    <a:pt x="605665" y="1333804"/>
                    <a:pt x="569223" y="1270450"/>
                    <a:pt x="551842" y="1211020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99BA50C-5615-4436-9E01-160D0B56B133}"/>
                </a:ext>
              </a:extLst>
            </p:cNvPr>
            <p:cNvSpPr/>
            <p:nvPr/>
          </p:nvSpPr>
          <p:spPr>
            <a:xfrm>
              <a:off x="1625594" y="2225954"/>
              <a:ext cx="470952" cy="678395"/>
            </a:xfrm>
            <a:custGeom>
              <a:avLst/>
              <a:gdLst>
                <a:gd name="connsiteX0" fmla="*/ 425128 w 470952"/>
                <a:gd name="connsiteY0" fmla="*/ 489939 h 678395"/>
                <a:gd name="connsiteX1" fmla="*/ 424567 w 470952"/>
                <a:gd name="connsiteY1" fmla="*/ 488257 h 678395"/>
                <a:gd name="connsiteX2" fmla="*/ 425128 w 470952"/>
                <a:gd name="connsiteY2" fmla="*/ 487696 h 678395"/>
                <a:gd name="connsiteX3" fmla="*/ 428492 w 470952"/>
                <a:gd name="connsiteY3" fmla="*/ 476483 h 678395"/>
                <a:gd name="connsiteX4" fmla="*/ 470541 w 470952"/>
                <a:gd name="connsiteY4" fmla="*/ 258948 h 678395"/>
                <a:gd name="connsiteX5" fmla="*/ 447554 w 470952"/>
                <a:gd name="connsiteY5" fmla="*/ 99721 h 678395"/>
                <a:gd name="connsiteX6" fmla="*/ 430734 w 470952"/>
                <a:gd name="connsiteY6" fmla="*/ 36927 h 678395"/>
                <a:gd name="connsiteX7" fmla="*/ 380836 w 470952"/>
                <a:gd name="connsiteY7" fmla="*/ 485 h 678395"/>
                <a:gd name="connsiteX8" fmla="*/ 342711 w 470952"/>
                <a:gd name="connsiteY8" fmla="*/ 4409 h 678395"/>
                <a:gd name="connsiteX9" fmla="*/ 240111 w 470952"/>
                <a:gd name="connsiteY9" fmla="*/ 4409 h 678395"/>
                <a:gd name="connsiteX10" fmla="*/ 166665 w 470952"/>
                <a:gd name="connsiteY10" fmla="*/ 6652 h 678395"/>
                <a:gd name="connsiteX11" fmla="*/ 52851 w 470952"/>
                <a:gd name="connsiteY11" fmla="*/ 92433 h 678395"/>
                <a:gd name="connsiteX12" fmla="*/ 45002 w 470952"/>
                <a:gd name="connsiteY12" fmla="*/ 152423 h 678395"/>
                <a:gd name="connsiteX13" fmla="*/ 51730 w 470952"/>
                <a:gd name="connsiteY13" fmla="*/ 261190 h 678395"/>
                <a:gd name="connsiteX14" fmla="*/ 30986 w 470952"/>
                <a:gd name="connsiteY14" fmla="*/ 281374 h 678395"/>
                <a:gd name="connsiteX15" fmla="*/ 2953 w 470952"/>
                <a:gd name="connsiteY15" fmla="*/ 313332 h 678395"/>
                <a:gd name="connsiteX16" fmla="*/ 56215 w 470952"/>
                <a:gd name="connsiteY16" fmla="*/ 430509 h 678395"/>
                <a:gd name="connsiteX17" fmla="*/ 76959 w 470952"/>
                <a:gd name="connsiteY17" fmla="*/ 442843 h 678395"/>
                <a:gd name="connsiteX18" fmla="*/ 122373 w 470952"/>
                <a:gd name="connsiteY18" fmla="*/ 469194 h 678395"/>
                <a:gd name="connsiteX19" fmla="*/ 167786 w 470952"/>
                <a:gd name="connsiteY19" fmla="*/ 508440 h 678395"/>
                <a:gd name="connsiteX20" fmla="*/ 180120 w 470952"/>
                <a:gd name="connsiteY20" fmla="*/ 514047 h 678395"/>
                <a:gd name="connsiteX21" fmla="*/ 249081 w 470952"/>
                <a:gd name="connsiteY21" fmla="*/ 551611 h 678395"/>
                <a:gd name="connsiteX22" fmla="*/ 344393 w 470952"/>
                <a:gd name="connsiteY22" fmla="*/ 617769 h 678395"/>
                <a:gd name="connsiteX23" fmla="*/ 378033 w 470952"/>
                <a:gd name="connsiteY23" fmla="*/ 683926 h 678395"/>
                <a:gd name="connsiteX24" fmla="*/ 431295 w 470952"/>
                <a:gd name="connsiteY24" fmla="*/ 673274 h 678395"/>
                <a:gd name="connsiteX25" fmla="*/ 430174 w 470952"/>
                <a:gd name="connsiteY25" fmla="*/ 635710 h 678395"/>
                <a:gd name="connsiteX26" fmla="*/ 434659 w 470952"/>
                <a:gd name="connsiteY26" fmla="*/ 558900 h 678395"/>
                <a:gd name="connsiteX27" fmla="*/ 429613 w 470952"/>
                <a:gd name="connsiteY27" fmla="*/ 507319 h 678395"/>
                <a:gd name="connsiteX28" fmla="*/ 425128 w 470952"/>
                <a:gd name="connsiteY28" fmla="*/ 489939 h 678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70952" h="678395">
                  <a:moveTo>
                    <a:pt x="425128" y="489939"/>
                  </a:moveTo>
                  <a:cubicBezTo>
                    <a:pt x="425128" y="489378"/>
                    <a:pt x="424567" y="488817"/>
                    <a:pt x="424567" y="488257"/>
                  </a:cubicBezTo>
                  <a:cubicBezTo>
                    <a:pt x="424567" y="487696"/>
                    <a:pt x="424567" y="487696"/>
                    <a:pt x="425128" y="487696"/>
                  </a:cubicBezTo>
                  <a:cubicBezTo>
                    <a:pt x="425128" y="483771"/>
                    <a:pt x="426249" y="479847"/>
                    <a:pt x="428492" y="476483"/>
                  </a:cubicBezTo>
                  <a:cubicBezTo>
                    <a:pt x="467738" y="408643"/>
                    <a:pt x="476708" y="335758"/>
                    <a:pt x="470541" y="258948"/>
                  </a:cubicBezTo>
                  <a:cubicBezTo>
                    <a:pt x="466056" y="199518"/>
                    <a:pt x="458767" y="158029"/>
                    <a:pt x="447554" y="99721"/>
                  </a:cubicBezTo>
                  <a:cubicBezTo>
                    <a:pt x="443629" y="78416"/>
                    <a:pt x="438583" y="57111"/>
                    <a:pt x="430734" y="36927"/>
                  </a:cubicBezTo>
                  <a:cubicBezTo>
                    <a:pt x="428492" y="31321"/>
                    <a:pt x="402701" y="-4561"/>
                    <a:pt x="380836" y="485"/>
                  </a:cubicBezTo>
                  <a:cubicBezTo>
                    <a:pt x="368501" y="3288"/>
                    <a:pt x="355606" y="3288"/>
                    <a:pt x="342711" y="4409"/>
                  </a:cubicBezTo>
                  <a:cubicBezTo>
                    <a:pt x="308511" y="3288"/>
                    <a:pt x="274311" y="3849"/>
                    <a:pt x="240111" y="4409"/>
                  </a:cubicBezTo>
                  <a:cubicBezTo>
                    <a:pt x="215442" y="4970"/>
                    <a:pt x="191334" y="4409"/>
                    <a:pt x="166665" y="6652"/>
                  </a:cubicBezTo>
                  <a:cubicBezTo>
                    <a:pt x="110599" y="11137"/>
                    <a:pt x="71353" y="27957"/>
                    <a:pt x="52851" y="92433"/>
                  </a:cubicBezTo>
                  <a:cubicBezTo>
                    <a:pt x="47245" y="111495"/>
                    <a:pt x="45563" y="132239"/>
                    <a:pt x="45002" y="152423"/>
                  </a:cubicBezTo>
                  <a:cubicBezTo>
                    <a:pt x="43881" y="194472"/>
                    <a:pt x="49487" y="219141"/>
                    <a:pt x="51730" y="261190"/>
                  </a:cubicBezTo>
                  <a:cubicBezTo>
                    <a:pt x="52851" y="283617"/>
                    <a:pt x="52291" y="283617"/>
                    <a:pt x="30986" y="281374"/>
                  </a:cubicBezTo>
                  <a:cubicBezTo>
                    <a:pt x="2392" y="278571"/>
                    <a:pt x="-4896" y="285859"/>
                    <a:pt x="2953" y="313332"/>
                  </a:cubicBezTo>
                  <a:cubicBezTo>
                    <a:pt x="14727" y="354820"/>
                    <a:pt x="34350" y="392945"/>
                    <a:pt x="56215" y="430509"/>
                  </a:cubicBezTo>
                  <a:cubicBezTo>
                    <a:pt x="60700" y="438358"/>
                    <a:pt x="68550" y="445086"/>
                    <a:pt x="76959" y="442843"/>
                  </a:cubicBezTo>
                  <a:cubicBezTo>
                    <a:pt x="101068" y="437798"/>
                    <a:pt x="111160" y="450693"/>
                    <a:pt x="122373" y="469194"/>
                  </a:cubicBezTo>
                  <a:cubicBezTo>
                    <a:pt x="133025" y="486014"/>
                    <a:pt x="152088" y="496106"/>
                    <a:pt x="167786" y="508440"/>
                  </a:cubicBezTo>
                  <a:cubicBezTo>
                    <a:pt x="171150" y="511804"/>
                    <a:pt x="175635" y="512926"/>
                    <a:pt x="180120" y="514047"/>
                  </a:cubicBezTo>
                  <a:cubicBezTo>
                    <a:pt x="180120" y="514047"/>
                    <a:pt x="228898" y="543762"/>
                    <a:pt x="249081" y="551611"/>
                  </a:cubicBezTo>
                  <a:cubicBezTo>
                    <a:pt x="286645" y="566188"/>
                    <a:pt x="321406" y="584690"/>
                    <a:pt x="344393" y="617769"/>
                  </a:cubicBezTo>
                  <a:cubicBezTo>
                    <a:pt x="347757" y="622814"/>
                    <a:pt x="370744" y="682805"/>
                    <a:pt x="378033" y="683926"/>
                  </a:cubicBezTo>
                  <a:cubicBezTo>
                    <a:pt x="408869" y="680562"/>
                    <a:pt x="411111" y="681684"/>
                    <a:pt x="431295" y="673274"/>
                  </a:cubicBezTo>
                  <a:cubicBezTo>
                    <a:pt x="435780" y="669349"/>
                    <a:pt x="430734" y="652529"/>
                    <a:pt x="430174" y="635710"/>
                  </a:cubicBezTo>
                  <a:cubicBezTo>
                    <a:pt x="430734" y="588054"/>
                    <a:pt x="432977" y="589175"/>
                    <a:pt x="434659" y="558900"/>
                  </a:cubicBezTo>
                  <a:cubicBezTo>
                    <a:pt x="435780" y="542640"/>
                    <a:pt x="432977" y="523578"/>
                    <a:pt x="429613" y="507319"/>
                  </a:cubicBezTo>
                  <a:cubicBezTo>
                    <a:pt x="426810" y="501152"/>
                    <a:pt x="425128" y="495545"/>
                    <a:pt x="425128" y="489939"/>
                  </a:cubicBezTo>
                  <a:close/>
                </a:path>
              </a:pathLst>
            </a:custGeom>
            <a:solidFill>
              <a:srgbClr val="FDBE7B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6332037-76CF-4DAE-A516-F99C10194D5B}"/>
                </a:ext>
              </a:extLst>
            </p:cNvPr>
            <p:cNvSpPr/>
            <p:nvPr/>
          </p:nvSpPr>
          <p:spPr>
            <a:xfrm>
              <a:off x="1687415" y="3982893"/>
              <a:ext cx="11213" cy="5607"/>
            </a:xfrm>
            <a:custGeom>
              <a:avLst/>
              <a:gdLst>
                <a:gd name="connsiteX0" fmla="*/ 0 w 11213"/>
                <a:gd name="connsiteY0" fmla="*/ 85 h 5606"/>
                <a:gd name="connsiteX1" fmla="*/ 16259 w 11213"/>
                <a:gd name="connsiteY1" fmla="*/ 6252 h 5606"/>
                <a:gd name="connsiteX2" fmla="*/ 0 w 11213"/>
                <a:gd name="connsiteY2" fmla="*/ 85 h 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3" h="5606">
                  <a:moveTo>
                    <a:pt x="0" y="85"/>
                  </a:moveTo>
                  <a:cubicBezTo>
                    <a:pt x="6728" y="-476"/>
                    <a:pt x="11774" y="1767"/>
                    <a:pt x="16259" y="6252"/>
                  </a:cubicBezTo>
                  <a:cubicBezTo>
                    <a:pt x="10092" y="6813"/>
                    <a:pt x="2803" y="9055"/>
                    <a:pt x="0" y="85"/>
                  </a:cubicBezTo>
                  <a:close/>
                </a:path>
              </a:pathLst>
            </a:custGeom>
            <a:solidFill>
              <a:srgbClr val="290705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F35DE1A-FCF7-48C9-A468-438323F22F68}"/>
                </a:ext>
              </a:extLst>
            </p:cNvPr>
            <p:cNvSpPr/>
            <p:nvPr/>
          </p:nvSpPr>
          <p:spPr>
            <a:xfrm>
              <a:off x="1706478" y="3989459"/>
              <a:ext cx="11213" cy="5607"/>
            </a:xfrm>
            <a:custGeom>
              <a:avLst/>
              <a:gdLst>
                <a:gd name="connsiteX0" fmla="*/ 0 w 11213"/>
                <a:gd name="connsiteY0" fmla="*/ 247 h 5606"/>
                <a:gd name="connsiteX1" fmla="*/ 16259 w 11213"/>
                <a:gd name="connsiteY1" fmla="*/ 6415 h 5606"/>
                <a:gd name="connsiteX2" fmla="*/ 0 w 11213"/>
                <a:gd name="connsiteY2" fmla="*/ 247 h 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3" h="5606">
                  <a:moveTo>
                    <a:pt x="0" y="247"/>
                  </a:moveTo>
                  <a:cubicBezTo>
                    <a:pt x="6728" y="-874"/>
                    <a:pt x="11774" y="1929"/>
                    <a:pt x="16259" y="6415"/>
                  </a:cubicBezTo>
                  <a:cubicBezTo>
                    <a:pt x="9531" y="7536"/>
                    <a:pt x="4485" y="4732"/>
                    <a:pt x="0" y="247"/>
                  </a:cubicBezTo>
                  <a:close/>
                </a:path>
              </a:pathLst>
            </a:custGeom>
            <a:solidFill>
              <a:srgbClr val="4D1411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DBD10988-4ED1-4E5A-8FA9-0E5D6426CD74}"/>
                </a:ext>
              </a:extLst>
            </p:cNvPr>
            <p:cNvSpPr/>
            <p:nvPr/>
          </p:nvSpPr>
          <p:spPr>
            <a:xfrm>
              <a:off x="1674520" y="3977371"/>
              <a:ext cx="11213" cy="5607"/>
            </a:xfrm>
            <a:custGeom>
              <a:avLst/>
              <a:gdLst>
                <a:gd name="connsiteX0" fmla="*/ 0 w 11213"/>
                <a:gd name="connsiteY0" fmla="*/ 0 h 5606"/>
                <a:gd name="connsiteX1" fmla="*/ 12895 w 11213"/>
                <a:gd name="connsiteY1" fmla="*/ 5607 h 5606"/>
                <a:gd name="connsiteX2" fmla="*/ 0 w 11213"/>
                <a:gd name="connsiteY2" fmla="*/ 0 h 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13" h="5606">
                  <a:moveTo>
                    <a:pt x="0" y="0"/>
                  </a:moveTo>
                  <a:cubicBezTo>
                    <a:pt x="5607" y="0"/>
                    <a:pt x="9531" y="2243"/>
                    <a:pt x="12895" y="5607"/>
                  </a:cubicBezTo>
                  <a:cubicBezTo>
                    <a:pt x="7849" y="6728"/>
                    <a:pt x="2243" y="6728"/>
                    <a:pt x="0" y="0"/>
                  </a:cubicBezTo>
                  <a:close/>
                </a:path>
              </a:pathLst>
            </a:custGeom>
            <a:solidFill>
              <a:srgbClr val="290705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F2A2006-2509-47A9-A2B2-88AF3FB4D073}"/>
                </a:ext>
              </a:extLst>
            </p:cNvPr>
            <p:cNvSpPr/>
            <p:nvPr/>
          </p:nvSpPr>
          <p:spPr>
            <a:xfrm>
              <a:off x="1792994" y="2732549"/>
              <a:ext cx="224263" cy="173804"/>
            </a:xfrm>
            <a:custGeom>
              <a:avLst/>
              <a:gdLst>
                <a:gd name="connsiteX0" fmla="*/ 385 w 224262"/>
                <a:gd name="connsiteY0" fmla="*/ 163 h 173803"/>
                <a:gd name="connsiteX1" fmla="*/ 111396 w 224262"/>
                <a:gd name="connsiteY1" fmla="*/ 48940 h 173803"/>
                <a:gd name="connsiteX2" fmla="*/ 199419 w 224262"/>
                <a:gd name="connsiteY2" fmla="*/ 118461 h 173803"/>
                <a:gd name="connsiteX3" fmla="*/ 220724 w 224262"/>
                <a:gd name="connsiteY3" fmla="*/ 149858 h 173803"/>
                <a:gd name="connsiteX4" fmla="*/ 216239 w 224262"/>
                <a:gd name="connsiteY4" fmla="*/ 179012 h 173803"/>
                <a:gd name="connsiteX5" fmla="*/ 88409 w 224262"/>
                <a:gd name="connsiteY5" fmla="*/ 157147 h 173803"/>
                <a:gd name="connsiteX6" fmla="*/ 26736 w 224262"/>
                <a:gd name="connsiteY6" fmla="*/ 141448 h 173803"/>
                <a:gd name="connsiteX7" fmla="*/ 6553 w 224262"/>
                <a:gd name="connsiteY7" fmla="*/ 125750 h 173803"/>
                <a:gd name="connsiteX8" fmla="*/ 946 w 224262"/>
                <a:gd name="connsiteY8" fmla="*/ 78655 h 173803"/>
                <a:gd name="connsiteX9" fmla="*/ 385 w 224262"/>
                <a:gd name="connsiteY9" fmla="*/ 163 h 173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4262" h="173803">
                  <a:moveTo>
                    <a:pt x="385" y="163"/>
                  </a:moveTo>
                  <a:cubicBezTo>
                    <a:pt x="385" y="-3201"/>
                    <a:pt x="102986" y="46697"/>
                    <a:pt x="111396" y="48940"/>
                  </a:cubicBezTo>
                  <a:cubicBezTo>
                    <a:pt x="150081" y="63517"/>
                    <a:pt x="192130" y="106688"/>
                    <a:pt x="199419" y="118461"/>
                  </a:cubicBezTo>
                  <a:cubicBezTo>
                    <a:pt x="211193" y="136402"/>
                    <a:pt x="214557" y="138645"/>
                    <a:pt x="220724" y="149858"/>
                  </a:cubicBezTo>
                  <a:cubicBezTo>
                    <a:pt x="225209" y="157707"/>
                    <a:pt x="233058" y="181816"/>
                    <a:pt x="216239" y="179012"/>
                  </a:cubicBezTo>
                  <a:cubicBezTo>
                    <a:pt x="179235" y="176209"/>
                    <a:pt x="107471" y="162193"/>
                    <a:pt x="88409" y="157147"/>
                  </a:cubicBezTo>
                  <a:cubicBezTo>
                    <a:pt x="67664" y="153222"/>
                    <a:pt x="44117" y="149297"/>
                    <a:pt x="26736" y="141448"/>
                  </a:cubicBezTo>
                  <a:cubicBezTo>
                    <a:pt x="17766" y="137524"/>
                    <a:pt x="12159" y="134160"/>
                    <a:pt x="6553" y="125750"/>
                  </a:cubicBezTo>
                  <a:cubicBezTo>
                    <a:pt x="-1857" y="109491"/>
                    <a:pt x="1507" y="94353"/>
                    <a:pt x="946" y="78655"/>
                  </a:cubicBezTo>
                  <a:cubicBezTo>
                    <a:pt x="946" y="70245"/>
                    <a:pt x="-736" y="16422"/>
                    <a:pt x="385" y="16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128721C2-94CE-4417-8859-6ACB82F19211}"/>
                </a:ext>
              </a:extLst>
            </p:cNvPr>
            <p:cNvSpPr/>
            <p:nvPr/>
          </p:nvSpPr>
          <p:spPr>
            <a:xfrm>
              <a:off x="2009793" y="2825781"/>
              <a:ext cx="459739" cy="145771"/>
            </a:xfrm>
            <a:custGeom>
              <a:avLst/>
              <a:gdLst>
                <a:gd name="connsiteX0" fmla="*/ 67279 w 459739"/>
                <a:gd name="connsiteY0" fmla="*/ 75689 h 145770"/>
                <a:gd name="connsiteX1" fmla="*/ 130072 w 459739"/>
                <a:gd name="connsiteY1" fmla="*/ 84659 h 145770"/>
                <a:gd name="connsiteX2" fmla="*/ 281450 w 459739"/>
                <a:gd name="connsiteY2" fmla="*/ 102600 h 145770"/>
                <a:gd name="connsiteX3" fmla="*/ 297148 w 459739"/>
                <a:gd name="connsiteY3" fmla="*/ 104282 h 145770"/>
                <a:gd name="connsiteX4" fmla="*/ 305558 w 459739"/>
                <a:gd name="connsiteY4" fmla="*/ 91948 h 145770"/>
                <a:gd name="connsiteX5" fmla="*/ 287057 w 459739"/>
                <a:gd name="connsiteY5" fmla="*/ 0 h 145770"/>
                <a:gd name="connsiteX6" fmla="*/ 302194 w 459739"/>
                <a:gd name="connsiteY6" fmla="*/ 35882 h 145770"/>
                <a:gd name="connsiteX7" fmla="*/ 324060 w 459739"/>
                <a:gd name="connsiteY7" fmla="*/ 96994 h 145770"/>
                <a:gd name="connsiteX8" fmla="*/ 340880 w 459739"/>
                <a:gd name="connsiteY8" fmla="*/ 111571 h 145770"/>
                <a:gd name="connsiteX9" fmla="*/ 440116 w 459739"/>
                <a:gd name="connsiteY9" fmla="*/ 132315 h 145770"/>
                <a:gd name="connsiteX10" fmla="*/ 450769 w 459739"/>
                <a:gd name="connsiteY10" fmla="*/ 135679 h 145770"/>
                <a:gd name="connsiteX11" fmla="*/ 460300 w 459739"/>
                <a:gd name="connsiteY11" fmla="*/ 142968 h 145770"/>
                <a:gd name="connsiteX12" fmla="*/ 449647 w 459739"/>
                <a:gd name="connsiteY12" fmla="*/ 144650 h 145770"/>
                <a:gd name="connsiteX13" fmla="*/ 384611 w 459739"/>
                <a:gd name="connsiteY13" fmla="*/ 136240 h 145770"/>
                <a:gd name="connsiteX14" fmla="*/ 335273 w 459739"/>
                <a:gd name="connsiteY14" fmla="*/ 128391 h 145770"/>
                <a:gd name="connsiteX15" fmla="*/ 255660 w 459739"/>
                <a:gd name="connsiteY15" fmla="*/ 116056 h 145770"/>
                <a:gd name="connsiteX16" fmla="*/ 122223 w 459739"/>
                <a:gd name="connsiteY16" fmla="*/ 98115 h 145770"/>
                <a:gd name="connsiteX17" fmla="*/ 3925 w 459739"/>
                <a:gd name="connsiteY17" fmla="*/ 83538 h 145770"/>
                <a:gd name="connsiteX18" fmla="*/ 561 w 459739"/>
                <a:gd name="connsiteY18" fmla="*/ 79613 h 145770"/>
                <a:gd name="connsiteX19" fmla="*/ 2243 w 459739"/>
                <a:gd name="connsiteY19" fmla="*/ 69522 h 145770"/>
                <a:gd name="connsiteX20" fmla="*/ 31957 w 459739"/>
                <a:gd name="connsiteY20" fmla="*/ 65597 h 145770"/>
                <a:gd name="connsiteX21" fmla="*/ 67279 w 459739"/>
                <a:gd name="connsiteY21" fmla="*/ 75689 h 145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59739" h="145770">
                  <a:moveTo>
                    <a:pt x="67279" y="75689"/>
                  </a:moveTo>
                  <a:cubicBezTo>
                    <a:pt x="88023" y="79053"/>
                    <a:pt x="108768" y="84099"/>
                    <a:pt x="130072" y="84659"/>
                  </a:cubicBezTo>
                  <a:cubicBezTo>
                    <a:pt x="181092" y="86902"/>
                    <a:pt x="230991" y="96994"/>
                    <a:pt x="281450" y="102600"/>
                  </a:cubicBezTo>
                  <a:cubicBezTo>
                    <a:pt x="286496" y="103161"/>
                    <a:pt x="292102" y="103722"/>
                    <a:pt x="297148" y="104282"/>
                  </a:cubicBezTo>
                  <a:cubicBezTo>
                    <a:pt x="306680" y="104843"/>
                    <a:pt x="308362" y="101479"/>
                    <a:pt x="305558" y="91948"/>
                  </a:cubicBezTo>
                  <a:cubicBezTo>
                    <a:pt x="297148" y="62233"/>
                    <a:pt x="290420" y="31397"/>
                    <a:pt x="287057" y="0"/>
                  </a:cubicBezTo>
                  <a:cubicBezTo>
                    <a:pt x="292102" y="11774"/>
                    <a:pt x="297709" y="24108"/>
                    <a:pt x="302194" y="35882"/>
                  </a:cubicBezTo>
                  <a:cubicBezTo>
                    <a:pt x="310044" y="56066"/>
                    <a:pt x="316771" y="76810"/>
                    <a:pt x="324060" y="96994"/>
                  </a:cubicBezTo>
                  <a:cubicBezTo>
                    <a:pt x="326863" y="105404"/>
                    <a:pt x="331909" y="109889"/>
                    <a:pt x="340880" y="111571"/>
                  </a:cubicBezTo>
                  <a:cubicBezTo>
                    <a:pt x="373958" y="118299"/>
                    <a:pt x="407037" y="125587"/>
                    <a:pt x="440116" y="132315"/>
                  </a:cubicBezTo>
                  <a:cubicBezTo>
                    <a:pt x="443480" y="134558"/>
                    <a:pt x="447405" y="133997"/>
                    <a:pt x="450769" y="135679"/>
                  </a:cubicBezTo>
                  <a:cubicBezTo>
                    <a:pt x="454693" y="137361"/>
                    <a:pt x="461982" y="136240"/>
                    <a:pt x="460300" y="142968"/>
                  </a:cubicBezTo>
                  <a:cubicBezTo>
                    <a:pt x="458618" y="148574"/>
                    <a:pt x="453011" y="146332"/>
                    <a:pt x="449647" y="144650"/>
                  </a:cubicBezTo>
                  <a:cubicBezTo>
                    <a:pt x="428342" y="137361"/>
                    <a:pt x="405916" y="140725"/>
                    <a:pt x="384611" y="136240"/>
                  </a:cubicBezTo>
                  <a:cubicBezTo>
                    <a:pt x="368352" y="132876"/>
                    <a:pt x="351532" y="132876"/>
                    <a:pt x="335273" y="128391"/>
                  </a:cubicBezTo>
                  <a:cubicBezTo>
                    <a:pt x="309483" y="119420"/>
                    <a:pt x="282011" y="120541"/>
                    <a:pt x="255660" y="116056"/>
                  </a:cubicBezTo>
                  <a:cubicBezTo>
                    <a:pt x="211368" y="108768"/>
                    <a:pt x="166515" y="103722"/>
                    <a:pt x="122223" y="98115"/>
                  </a:cubicBezTo>
                  <a:cubicBezTo>
                    <a:pt x="82977" y="93069"/>
                    <a:pt x="43731" y="88584"/>
                    <a:pt x="3925" y="83538"/>
                  </a:cubicBezTo>
                  <a:cubicBezTo>
                    <a:pt x="2243" y="82417"/>
                    <a:pt x="1121" y="81295"/>
                    <a:pt x="561" y="79613"/>
                  </a:cubicBezTo>
                  <a:cubicBezTo>
                    <a:pt x="-561" y="75689"/>
                    <a:pt x="0" y="72325"/>
                    <a:pt x="2243" y="69522"/>
                  </a:cubicBezTo>
                  <a:cubicBezTo>
                    <a:pt x="11213" y="60551"/>
                    <a:pt x="21866" y="65597"/>
                    <a:pt x="31957" y="65597"/>
                  </a:cubicBezTo>
                  <a:cubicBezTo>
                    <a:pt x="43171" y="70643"/>
                    <a:pt x="55505" y="71204"/>
                    <a:pt x="67279" y="7568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C7D7BBD-99BE-4551-B3CA-E66A91B7B892}"/>
                </a:ext>
              </a:extLst>
            </p:cNvPr>
            <p:cNvSpPr/>
            <p:nvPr/>
          </p:nvSpPr>
          <p:spPr>
            <a:xfrm>
              <a:off x="1932423" y="3245153"/>
              <a:ext cx="454132" cy="33639"/>
            </a:xfrm>
            <a:custGeom>
              <a:avLst/>
              <a:gdLst>
                <a:gd name="connsiteX0" fmla="*/ 456936 w 454132"/>
                <a:gd name="connsiteY0" fmla="*/ 29715 h 33639"/>
                <a:gd name="connsiteX1" fmla="*/ 456936 w 454132"/>
                <a:gd name="connsiteY1" fmla="*/ 35882 h 33639"/>
                <a:gd name="connsiteX2" fmla="*/ 302194 w 454132"/>
                <a:gd name="connsiteY2" fmla="*/ 35882 h 33639"/>
                <a:gd name="connsiteX3" fmla="*/ 117177 w 454132"/>
                <a:gd name="connsiteY3" fmla="*/ 19062 h 33639"/>
                <a:gd name="connsiteX4" fmla="*/ 16259 w 454132"/>
                <a:gd name="connsiteY4" fmla="*/ 7289 h 33639"/>
                <a:gd name="connsiteX5" fmla="*/ 0 w 454132"/>
                <a:gd name="connsiteY5" fmla="*/ 0 h 33639"/>
                <a:gd name="connsiteX6" fmla="*/ 135118 w 454132"/>
                <a:gd name="connsiteY6" fmla="*/ 8410 h 33639"/>
                <a:gd name="connsiteX7" fmla="*/ 222581 w 454132"/>
                <a:gd name="connsiteY7" fmla="*/ 13456 h 33639"/>
                <a:gd name="connsiteX8" fmla="*/ 425539 w 454132"/>
                <a:gd name="connsiteY8" fmla="*/ 29154 h 33639"/>
                <a:gd name="connsiteX9" fmla="*/ 456936 w 454132"/>
                <a:gd name="connsiteY9" fmla="*/ 29715 h 33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4132" h="33639">
                  <a:moveTo>
                    <a:pt x="456936" y="29715"/>
                  </a:moveTo>
                  <a:cubicBezTo>
                    <a:pt x="456936" y="31957"/>
                    <a:pt x="456936" y="33639"/>
                    <a:pt x="456936" y="35882"/>
                  </a:cubicBezTo>
                  <a:cubicBezTo>
                    <a:pt x="405355" y="35882"/>
                    <a:pt x="353775" y="35882"/>
                    <a:pt x="302194" y="35882"/>
                  </a:cubicBezTo>
                  <a:cubicBezTo>
                    <a:pt x="239961" y="35882"/>
                    <a:pt x="178289" y="28033"/>
                    <a:pt x="117177" y="19062"/>
                  </a:cubicBezTo>
                  <a:cubicBezTo>
                    <a:pt x="83538" y="14016"/>
                    <a:pt x="49899" y="11213"/>
                    <a:pt x="16259" y="7289"/>
                  </a:cubicBezTo>
                  <a:cubicBezTo>
                    <a:pt x="10652" y="6728"/>
                    <a:pt x="4485" y="8410"/>
                    <a:pt x="0" y="0"/>
                  </a:cubicBezTo>
                  <a:cubicBezTo>
                    <a:pt x="45974" y="2243"/>
                    <a:pt x="90827" y="2243"/>
                    <a:pt x="135118" y="8410"/>
                  </a:cubicBezTo>
                  <a:cubicBezTo>
                    <a:pt x="164273" y="12334"/>
                    <a:pt x="193427" y="10092"/>
                    <a:pt x="222581" y="13456"/>
                  </a:cubicBezTo>
                  <a:cubicBezTo>
                    <a:pt x="288739" y="21305"/>
                    <a:pt x="354896" y="19623"/>
                    <a:pt x="425539" y="29154"/>
                  </a:cubicBezTo>
                  <a:cubicBezTo>
                    <a:pt x="435631" y="30836"/>
                    <a:pt x="446283" y="29715"/>
                    <a:pt x="456936" y="2971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B27FFA5-2B51-4ED9-AEC1-8D47D2EB4FDE}"/>
                </a:ext>
              </a:extLst>
            </p:cNvPr>
            <p:cNvSpPr/>
            <p:nvPr/>
          </p:nvSpPr>
          <p:spPr>
            <a:xfrm>
              <a:off x="2497565" y="2957186"/>
              <a:ext cx="123345" cy="28033"/>
            </a:xfrm>
            <a:custGeom>
              <a:avLst/>
              <a:gdLst>
                <a:gd name="connsiteX0" fmla="*/ 32518 w 123344"/>
                <a:gd name="connsiteY0" fmla="*/ 5395 h 28032"/>
                <a:gd name="connsiteX1" fmla="*/ 21305 w 123344"/>
                <a:gd name="connsiteY1" fmla="*/ 17730 h 28032"/>
                <a:gd name="connsiteX2" fmla="*/ 121663 w 123344"/>
                <a:gd name="connsiteY2" fmla="*/ 17730 h 28032"/>
                <a:gd name="connsiteX3" fmla="*/ 123345 w 123344"/>
                <a:gd name="connsiteY3" fmla="*/ 22776 h 28032"/>
                <a:gd name="connsiteX4" fmla="*/ 95872 w 123344"/>
                <a:gd name="connsiteY4" fmla="*/ 26700 h 28032"/>
                <a:gd name="connsiteX5" fmla="*/ 38125 w 123344"/>
                <a:gd name="connsiteY5" fmla="*/ 26140 h 28032"/>
                <a:gd name="connsiteX6" fmla="*/ 0 w 123344"/>
                <a:gd name="connsiteY6" fmla="*/ 18290 h 28032"/>
                <a:gd name="connsiteX7" fmla="*/ 5607 w 123344"/>
                <a:gd name="connsiteY7" fmla="*/ 13244 h 28032"/>
                <a:gd name="connsiteX8" fmla="*/ 32518 w 123344"/>
                <a:gd name="connsiteY8" fmla="*/ 5395 h 2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344" h="28032">
                  <a:moveTo>
                    <a:pt x="32518" y="5395"/>
                  </a:moveTo>
                  <a:cubicBezTo>
                    <a:pt x="32518" y="12123"/>
                    <a:pt x="24108" y="10441"/>
                    <a:pt x="21305" y="17730"/>
                  </a:cubicBezTo>
                  <a:cubicBezTo>
                    <a:pt x="55505" y="17730"/>
                    <a:pt x="88584" y="17730"/>
                    <a:pt x="121663" y="17730"/>
                  </a:cubicBezTo>
                  <a:cubicBezTo>
                    <a:pt x="122784" y="19412"/>
                    <a:pt x="125587" y="22215"/>
                    <a:pt x="123345" y="22776"/>
                  </a:cubicBezTo>
                  <a:cubicBezTo>
                    <a:pt x="114374" y="25018"/>
                    <a:pt x="104843" y="27822"/>
                    <a:pt x="95872" y="26700"/>
                  </a:cubicBezTo>
                  <a:cubicBezTo>
                    <a:pt x="76249" y="23336"/>
                    <a:pt x="57187" y="26140"/>
                    <a:pt x="38125" y="26140"/>
                  </a:cubicBezTo>
                  <a:cubicBezTo>
                    <a:pt x="26351" y="26140"/>
                    <a:pt x="7849" y="40717"/>
                    <a:pt x="0" y="18290"/>
                  </a:cubicBezTo>
                  <a:cubicBezTo>
                    <a:pt x="1682" y="16608"/>
                    <a:pt x="5046" y="15487"/>
                    <a:pt x="5607" y="13244"/>
                  </a:cubicBezTo>
                  <a:cubicBezTo>
                    <a:pt x="11213" y="-2454"/>
                    <a:pt x="20744" y="-3015"/>
                    <a:pt x="32518" y="5395"/>
                  </a:cubicBezTo>
                  <a:close/>
                </a:path>
              </a:pathLst>
            </a:custGeom>
            <a:solidFill>
              <a:srgbClr val="F42D2A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5142203-8BDD-451A-A3A7-2D1BA17EE12F}"/>
                </a:ext>
              </a:extLst>
            </p:cNvPr>
            <p:cNvSpPr/>
            <p:nvPr/>
          </p:nvSpPr>
          <p:spPr>
            <a:xfrm>
              <a:off x="2344506" y="2955854"/>
              <a:ext cx="151377" cy="16820"/>
            </a:xfrm>
            <a:custGeom>
              <a:avLst/>
              <a:gdLst>
                <a:gd name="connsiteX0" fmla="*/ 0 w 151377"/>
                <a:gd name="connsiteY0" fmla="*/ 0 h 16819"/>
                <a:gd name="connsiteX1" fmla="*/ 123345 w 151377"/>
                <a:gd name="connsiteY1" fmla="*/ 14016 h 16819"/>
                <a:gd name="connsiteX2" fmla="*/ 105404 w 151377"/>
                <a:gd name="connsiteY2" fmla="*/ 3364 h 16819"/>
                <a:gd name="connsiteX3" fmla="*/ 153620 w 151377"/>
                <a:gd name="connsiteY3" fmla="*/ 19062 h 16819"/>
                <a:gd name="connsiteX4" fmla="*/ 45413 w 151377"/>
                <a:gd name="connsiteY4" fmla="*/ 11213 h 16819"/>
                <a:gd name="connsiteX5" fmla="*/ 0 w 151377"/>
                <a:gd name="connsiteY5" fmla="*/ 0 h 16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377" h="16819">
                  <a:moveTo>
                    <a:pt x="0" y="0"/>
                  </a:moveTo>
                  <a:cubicBezTo>
                    <a:pt x="40928" y="0"/>
                    <a:pt x="80735" y="8970"/>
                    <a:pt x="123345" y="14016"/>
                  </a:cubicBezTo>
                  <a:cubicBezTo>
                    <a:pt x="117738" y="7288"/>
                    <a:pt x="109328" y="8970"/>
                    <a:pt x="105404" y="3364"/>
                  </a:cubicBezTo>
                  <a:cubicBezTo>
                    <a:pt x="121663" y="7849"/>
                    <a:pt x="141846" y="561"/>
                    <a:pt x="153620" y="19062"/>
                  </a:cubicBezTo>
                  <a:cubicBezTo>
                    <a:pt x="117177" y="22426"/>
                    <a:pt x="81856" y="11213"/>
                    <a:pt x="45413" y="11213"/>
                  </a:cubicBezTo>
                  <a:cubicBezTo>
                    <a:pt x="31397" y="11213"/>
                    <a:pt x="13456" y="10092"/>
                    <a:pt x="0" y="0"/>
                  </a:cubicBezTo>
                  <a:close/>
                </a:path>
              </a:pathLst>
            </a:custGeom>
            <a:solidFill>
              <a:srgbClr val="F42D2A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3E465ED-1E96-4568-A869-C11AF754A403}"/>
                </a:ext>
              </a:extLst>
            </p:cNvPr>
            <p:cNvSpPr/>
            <p:nvPr/>
          </p:nvSpPr>
          <p:spPr>
            <a:xfrm>
              <a:off x="2038947" y="2717574"/>
              <a:ext cx="50459" cy="179410"/>
            </a:xfrm>
            <a:custGeom>
              <a:avLst/>
              <a:gdLst>
                <a:gd name="connsiteX0" fmla="*/ 6728 w 50459"/>
                <a:gd name="connsiteY0" fmla="*/ 140725 h 179410"/>
                <a:gd name="connsiteX1" fmla="*/ 12334 w 50459"/>
                <a:gd name="connsiteY1" fmla="*/ 0 h 179410"/>
                <a:gd name="connsiteX2" fmla="*/ 40928 w 50459"/>
                <a:gd name="connsiteY2" fmla="*/ 53823 h 179410"/>
                <a:gd name="connsiteX3" fmla="*/ 38125 w 50459"/>
                <a:gd name="connsiteY3" fmla="*/ 183896 h 179410"/>
                <a:gd name="connsiteX4" fmla="*/ 0 w 50459"/>
                <a:gd name="connsiteY4" fmla="*/ 175486 h 179410"/>
                <a:gd name="connsiteX5" fmla="*/ 6728 w 50459"/>
                <a:gd name="connsiteY5" fmla="*/ 140725 h 179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459" h="179410">
                  <a:moveTo>
                    <a:pt x="6728" y="140725"/>
                  </a:moveTo>
                  <a:cubicBezTo>
                    <a:pt x="18502" y="91948"/>
                    <a:pt x="16820" y="65036"/>
                    <a:pt x="12334" y="0"/>
                  </a:cubicBezTo>
                  <a:cubicBezTo>
                    <a:pt x="24108" y="16259"/>
                    <a:pt x="33639" y="35321"/>
                    <a:pt x="40928" y="53823"/>
                  </a:cubicBezTo>
                  <a:cubicBezTo>
                    <a:pt x="54384" y="97554"/>
                    <a:pt x="54384" y="140725"/>
                    <a:pt x="38125" y="183896"/>
                  </a:cubicBezTo>
                  <a:cubicBezTo>
                    <a:pt x="21866" y="182214"/>
                    <a:pt x="16820" y="179410"/>
                    <a:pt x="0" y="175486"/>
                  </a:cubicBezTo>
                  <a:cubicBezTo>
                    <a:pt x="561" y="156423"/>
                    <a:pt x="4485" y="155863"/>
                    <a:pt x="6728" y="14072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90F196B7-9769-45A3-BD06-777070F6BC2A}"/>
                </a:ext>
              </a:extLst>
            </p:cNvPr>
            <p:cNvSpPr/>
            <p:nvPr/>
          </p:nvSpPr>
          <p:spPr>
            <a:xfrm>
              <a:off x="1435680" y="6444825"/>
              <a:ext cx="655969" cy="72885"/>
            </a:xfrm>
            <a:custGeom>
              <a:avLst/>
              <a:gdLst>
                <a:gd name="connsiteX0" fmla="*/ 629618 w 655969"/>
                <a:gd name="connsiteY0" fmla="*/ 31397 h 72885"/>
                <a:gd name="connsiteX1" fmla="*/ 490575 w 655969"/>
                <a:gd name="connsiteY1" fmla="*/ 61111 h 72885"/>
                <a:gd name="connsiteX2" fmla="*/ 378444 w 655969"/>
                <a:gd name="connsiteY2" fmla="*/ 65597 h 72885"/>
                <a:gd name="connsiteX3" fmla="*/ 282011 w 655969"/>
                <a:gd name="connsiteY3" fmla="*/ 40928 h 72885"/>
                <a:gd name="connsiteX4" fmla="*/ 222581 w 655969"/>
                <a:gd name="connsiteY4" fmla="*/ 19062 h 72885"/>
                <a:gd name="connsiteX5" fmla="*/ 168758 w 655969"/>
                <a:gd name="connsiteY5" fmla="*/ 20744 h 72885"/>
                <a:gd name="connsiteX6" fmla="*/ 0 w 655969"/>
                <a:gd name="connsiteY6" fmla="*/ 0 h 72885"/>
                <a:gd name="connsiteX7" fmla="*/ 32518 w 655969"/>
                <a:gd name="connsiteY7" fmla="*/ 37003 h 72885"/>
                <a:gd name="connsiteX8" fmla="*/ 114935 w 655969"/>
                <a:gd name="connsiteY8" fmla="*/ 43170 h 72885"/>
                <a:gd name="connsiteX9" fmla="*/ 170440 w 655969"/>
                <a:gd name="connsiteY9" fmla="*/ 34200 h 72885"/>
                <a:gd name="connsiteX10" fmla="*/ 230430 w 655969"/>
                <a:gd name="connsiteY10" fmla="*/ 37003 h 72885"/>
                <a:gd name="connsiteX11" fmla="*/ 304998 w 655969"/>
                <a:gd name="connsiteY11" fmla="*/ 63354 h 72885"/>
                <a:gd name="connsiteX12" fmla="*/ 409280 w 655969"/>
                <a:gd name="connsiteY12" fmla="*/ 75689 h 72885"/>
                <a:gd name="connsiteX13" fmla="*/ 533746 w 655969"/>
                <a:gd name="connsiteY13" fmla="*/ 70643 h 72885"/>
                <a:gd name="connsiteX14" fmla="*/ 634664 w 655969"/>
                <a:gd name="connsiteY14" fmla="*/ 45413 h 72885"/>
                <a:gd name="connsiteX15" fmla="*/ 660454 w 655969"/>
                <a:gd name="connsiteY15" fmla="*/ 14016 h 72885"/>
                <a:gd name="connsiteX16" fmla="*/ 629618 w 655969"/>
                <a:gd name="connsiteY16" fmla="*/ 31397 h 72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55969" h="72885">
                  <a:moveTo>
                    <a:pt x="629618" y="31397"/>
                  </a:moveTo>
                  <a:cubicBezTo>
                    <a:pt x="572431" y="51580"/>
                    <a:pt x="551126" y="53262"/>
                    <a:pt x="490575" y="61111"/>
                  </a:cubicBezTo>
                  <a:cubicBezTo>
                    <a:pt x="457496" y="65597"/>
                    <a:pt x="417690" y="67279"/>
                    <a:pt x="378444" y="65597"/>
                  </a:cubicBezTo>
                  <a:cubicBezTo>
                    <a:pt x="361063" y="65036"/>
                    <a:pt x="322378" y="59430"/>
                    <a:pt x="282011" y="40928"/>
                  </a:cubicBezTo>
                  <a:cubicBezTo>
                    <a:pt x="267434" y="34200"/>
                    <a:pt x="250614" y="23547"/>
                    <a:pt x="222581" y="19062"/>
                  </a:cubicBezTo>
                  <a:cubicBezTo>
                    <a:pt x="205201" y="16259"/>
                    <a:pt x="186699" y="20184"/>
                    <a:pt x="168758" y="20744"/>
                  </a:cubicBezTo>
                  <a:cubicBezTo>
                    <a:pt x="56626" y="25790"/>
                    <a:pt x="28594" y="22426"/>
                    <a:pt x="0" y="0"/>
                  </a:cubicBezTo>
                  <a:cubicBezTo>
                    <a:pt x="1682" y="19623"/>
                    <a:pt x="16259" y="31397"/>
                    <a:pt x="32518" y="37003"/>
                  </a:cubicBezTo>
                  <a:cubicBezTo>
                    <a:pt x="59430" y="44853"/>
                    <a:pt x="87463" y="47095"/>
                    <a:pt x="114935" y="43170"/>
                  </a:cubicBezTo>
                  <a:cubicBezTo>
                    <a:pt x="124466" y="42049"/>
                    <a:pt x="158666" y="37003"/>
                    <a:pt x="170440" y="34200"/>
                  </a:cubicBezTo>
                  <a:cubicBezTo>
                    <a:pt x="190063" y="29154"/>
                    <a:pt x="210807" y="25790"/>
                    <a:pt x="230430" y="37003"/>
                  </a:cubicBezTo>
                  <a:cubicBezTo>
                    <a:pt x="251735" y="49338"/>
                    <a:pt x="284814" y="58869"/>
                    <a:pt x="304998" y="63354"/>
                  </a:cubicBezTo>
                  <a:cubicBezTo>
                    <a:pt x="326303" y="67839"/>
                    <a:pt x="373958" y="75689"/>
                    <a:pt x="409280" y="75689"/>
                  </a:cubicBezTo>
                  <a:cubicBezTo>
                    <a:pt x="436191" y="75689"/>
                    <a:pt x="509077" y="72885"/>
                    <a:pt x="533746" y="70643"/>
                  </a:cubicBezTo>
                  <a:cubicBezTo>
                    <a:pt x="576356" y="67279"/>
                    <a:pt x="601585" y="61672"/>
                    <a:pt x="634664" y="45413"/>
                  </a:cubicBezTo>
                  <a:cubicBezTo>
                    <a:pt x="646438" y="39807"/>
                    <a:pt x="658212" y="31957"/>
                    <a:pt x="660454" y="14016"/>
                  </a:cubicBezTo>
                  <a:cubicBezTo>
                    <a:pt x="649802" y="25230"/>
                    <a:pt x="632422" y="30275"/>
                    <a:pt x="629618" y="31397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E9B891B-86C0-4E9D-95BE-C914A2BBCC6D}"/>
                </a:ext>
              </a:extLst>
            </p:cNvPr>
            <p:cNvSpPr/>
            <p:nvPr/>
          </p:nvSpPr>
          <p:spPr>
            <a:xfrm>
              <a:off x="1483395" y="5879781"/>
              <a:ext cx="246689" cy="392460"/>
            </a:xfrm>
            <a:custGeom>
              <a:avLst/>
              <a:gdLst>
                <a:gd name="connsiteX0" fmla="*/ 248312 w 246689"/>
                <a:gd name="connsiteY0" fmla="*/ 291443 h 392460"/>
                <a:gd name="connsiteX1" fmla="*/ 228129 w 246689"/>
                <a:gd name="connsiteY1" fmla="*/ 201177 h 392460"/>
                <a:gd name="connsiteX2" fmla="*/ 214673 w 246689"/>
                <a:gd name="connsiteY2" fmla="*/ 68862 h 392460"/>
                <a:gd name="connsiteX3" fmla="*/ 210748 w 246689"/>
                <a:gd name="connsiteY3" fmla="*/ 16160 h 392460"/>
                <a:gd name="connsiteX4" fmla="*/ 163653 w 246689"/>
                <a:gd name="connsiteY4" fmla="*/ 13357 h 392460"/>
                <a:gd name="connsiteX5" fmla="*/ 91328 w 246689"/>
                <a:gd name="connsiteY5" fmla="*/ 5508 h 392460"/>
                <a:gd name="connsiteX6" fmla="*/ 56007 w 246689"/>
                <a:gd name="connsiteY6" fmla="*/ 2704 h 392460"/>
                <a:gd name="connsiteX7" fmla="*/ 37505 w 246689"/>
                <a:gd name="connsiteY7" fmla="*/ 4387 h 392460"/>
                <a:gd name="connsiteX8" fmla="*/ 39187 w 246689"/>
                <a:gd name="connsiteY8" fmla="*/ 49800 h 392460"/>
                <a:gd name="connsiteX9" fmla="*/ 37505 w 246689"/>
                <a:gd name="connsiteY9" fmla="*/ 111472 h 392460"/>
                <a:gd name="connsiteX10" fmla="*/ 16761 w 246689"/>
                <a:gd name="connsiteY10" fmla="*/ 260607 h 392460"/>
                <a:gd name="connsiteX11" fmla="*/ 3866 w 246689"/>
                <a:gd name="connsiteY11" fmla="*/ 308263 h 392460"/>
                <a:gd name="connsiteX12" fmla="*/ 5548 w 246689"/>
                <a:gd name="connsiteY12" fmla="*/ 352555 h 392460"/>
                <a:gd name="connsiteX13" fmla="*/ 64977 w 246689"/>
                <a:gd name="connsiteY13" fmla="*/ 391801 h 392460"/>
                <a:gd name="connsiteX14" fmla="*/ 123286 w 246689"/>
                <a:gd name="connsiteY14" fmla="*/ 380027 h 392460"/>
                <a:gd name="connsiteX15" fmla="*/ 163092 w 246689"/>
                <a:gd name="connsiteY15" fmla="*/ 325082 h 392460"/>
                <a:gd name="connsiteX16" fmla="*/ 207945 w 246689"/>
                <a:gd name="connsiteY16" fmla="*/ 301535 h 392460"/>
                <a:gd name="connsiteX17" fmla="*/ 248312 w 246689"/>
                <a:gd name="connsiteY17" fmla="*/ 291443 h 392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6689" h="392460">
                  <a:moveTo>
                    <a:pt x="248312" y="291443"/>
                  </a:moveTo>
                  <a:cubicBezTo>
                    <a:pt x="237099" y="264532"/>
                    <a:pt x="232614" y="227528"/>
                    <a:pt x="228129" y="201177"/>
                  </a:cubicBezTo>
                  <a:cubicBezTo>
                    <a:pt x="225325" y="182115"/>
                    <a:pt x="218037" y="92410"/>
                    <a:pt x="214673" y="68862"/>
                  </a:cubicBezTo>
                  <a:cubicBezTo>
                    <a:pt x="213552" y="60452"/>
                    <a:pt x="214112" y="21206"/>
                    <a:pt x="210748" y="16160"/>
                  </a:cubicBezTo>
                  <a:cubicBezTo>
                    <a:pt x="204581" y="6629"/>
                    <a:pt x="173745" y="14478"/>
                    <a:pt x="163653" y="13357"/>
                  </a:cubicBezTo>
                  <a:cubicBezTo>
                    <a:pt x="139545" y="9993"/>
                    <a:pt x="115437" y="7751"/>
                    <a:pt x="91328" y="5508"/>
                  </a:cubicBezTo>
                  <a:cubicBezTo>
                    <a:pt x="79554" y="4387"/>
                    <a:pt x="67781" y="3826"/>
                    <a:pt x="56007" y="2704"/>
                  </a:cubicBezTo>
                  <a:cubicBezTo>
                    <a:pt x="48718" y="2144"/>
                    <a:pt x="38066" y="-4023"/>
                    <a:pt x="37505" y="4387"/>
                  </a:cubicBezTo>
                  <a:cubicBezTo>
                    <a:pt x="36384" y="21206"/>
                    <a:pt x="38627" y="36344"/>
                    <a:pt x="39187" y="49800"/>
                  </a:cubicBezTo>
                  <a:cubicBezTo>
                    <a:pt x="39187" y="65498"/>
                    <a:pt x="38627" y="95774"/>
                    <a:pt x="37505" y="111472"/>
                  </a:cubicBezTo>
                  <a:cubicBezTo>
                    <a:pt x="34702" y="167538"/>
                    <a:pt x="31899" y="206784"/>
                    <a:pt x="16761" y="260607"/>
                  </a:cubicBezTo>
                  <a:cubicBezTo>
                    <a:pt x="12276" y="276306"/>
                    <a:pt x="7230" y="292004"/>
                    <a:pt x="3866" y="308263"/>
                  </a:cubicBezTo>
                  <a:cubicBezTo>
                    <a:pt x="1062" y="322279"/>
                    <a:pt x="-3983" y="340781"/>
                    <a:pt x="5548" y="352555"/>
                  </a:cubicBezTo>
                  <a:cubicBezTo>
                    <a:pt x="19564" y="372178"/>
                    <a:pt x="41990" y="385073"/>
                    <a:pt x="64977" y="391801"/>
                  </a:cubicBezTo>
                  <a:cubicBezTo>
                    <a:pt x="81236" y="396286"/>
                    <a:pt x="124407" y="407499"/>
                    <a:pt x="123286" y="380027"/>
                  </a:cubicBezTo>
                  <a:cubicBezTo>
                    <a:pt x="122164" y="354237"/>
                    <a:pt x="143469" y="337417"/>
                    <a:pt x="163092" y="325082"/>
                  </a:cubicBezTo>
                  <a:cubicBezTo>
                    <a:pt x="177109" y="316112"/>
                    <a:pt x="192247" y="308263"/>
                    <a:pt x="207945" y="301535"/>
                  </a:cubicBezTo>
                  <a:cubicBezTo>
                    <a:pt x="216355" y="298171"/>
                    <a:pt x="248312" y="291443"/>
                    <a:pt x="248312" y="291443"/>
                  </a:cubicBezTo>
                  <a:close/>
                </a:path>
              </a:pathLst>
            </a:custGeom>
            <a:solidFill>
              <a:srgbClr val="F4C182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790CCBC-7586-46B0-ACE3-97BACAC7F7E8}"/>
                </a:ext>
              </a:extLst>
            </p:cNvPr>
            <p:cNvSpPr/>
            <p:nvPr/>
          </p:nvSpPr>
          <p:spPr>
            <a:xfrm>
              <a:off x="1874675" y="2727106"/>
              <a:ext cx="173804" cy="89705"/>
            </a:xfrm>
            <a:custGeom>
              <a:avLst/>
              <a:gdLst>
                <a:gd name="connsiteX0" fmla="*/ 0 w 173803"/>
                <a:gd name="connsiteY0" fmla="*/ 28033 h 89705"/>
                <a:gd name="connsiteX1" fmla="*/ 173804 w 173803"/>
                <a:gd name="connsiteY1" fmla="*/ 0 h 89705"/>
                <a:gd name="connsiteX2" fmla="*/ 145210 w 173803"/>
                <a:gd name="connsiteY2" fmla="*/ 78492 h 89705"/>
                <a:gd name="connsiteX3" fmla="*/ 118859 w 173803"/>
                <a:gd name="connsiteY3" fmla="*/ 88023 h 89705"/>
                <a:gd name="connsiteX4" fmla="*/ 11774 w 173803"/>
                <a:gd name="connsiteY4" fmla="*/ 38685 h 89705"/>
                <a:gd name="connsiteX5" fmla="*/ 0 w 173803"/>
                <a:gd name="connsiteY5" fmla="*/ 28033 h 89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3803" h="89705">
                  <a:moveTo>
                    <a:pt x="0" y="28033"/>
                  </a:moveTo>
                  <a:cubicBezTo>
                    <a:pt x="64476" y="48777"/>
                    <a:pt x="121663" y="43171"/>
                    <a:pt x="173804" y="0"/>
                  </a:cubicBezTo>
                  <a:cubicBezTo>
                    <a:pt x="164273" y="26351"/>
                    <a:pt x="154741" y="52141"/>
                    <a:pt x="145210" y="78492"/>
                  </a:cubicBezTo>
                  <a:cubicBezTo>
                    <a:pt x="137922" y="97554"/>
                    <a:pt x="137922" y="96994"/>
                    <a:pt x="118859" y="88023"/>
                  </a:cubicBezTo>
                  <a:cubicBezTo>
                    <a:pt x="82977" y="71203"/>
                    <a:pt x="47656" y="55505"/>
                    <a:pt x="11774" y="38685"/>
                  </a:cubicBezTo>
                  <a:cubicBezTo>
                    <a:pt x="7849" y="37564"/>
                    <a:pt x="3925" y="37003"/>
                    <a:pt x="0" y="28033"/>
                  </a:cubicBezTo>
                  <a:close/>
                </a:path>
              </a:pathLst>
            </a:custGeom>
            <a:solidFill>
              <a:srgbClr val="D6A167"/>
            </a:solidFill>
            <a:ln w="560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350"/>
            </a:p>
          </p:txBody>
        </p:sp>
      </p:grpSp>
      <p:grpSp>
        <p:nvGrpSpPr>
          <p:cNvPr id="52" name="Group 33">
            <a:extLst>
              <a:ext uri="{FF2B5EF4-FFF2-40B4-BE49-F238E27FC236}">
                <a16:creationId xmlns:a16="http://schemas.microsoft.com/office/drawing/2014/main" id="{81B2DF2A-28B8-4BA9-8BB5-FA86E1693E92}"/>
              </a:ext>
            </a:extLst>
          </p:cNvPr>
          <p:cNvGrpSpPr/>
          <p:nvPr/>
        </p:nvGrpSpPr>
        <p:grpSpPr>
          <a:xfrm>
            <a:off x="3737205" y="2332604"/>
            <a:ext cx="4542695" cy="599869"/>
            <a:chOff x="1042995" y="2346023"/>
            <a:chExt cx="1863663" cy="784037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92B6A97F-2372-48D3-9E2B-996A232F06F5}"/>
                </a:ext>
              </a:extLst>
            </p:cNvPr>
            <p:cNvSpPr txBox="1"/>
            <p:nvPr/>
          </p:nvSpPr>
          <p:spPr>
            <a:xfrm>
              <a:off x="1052383" y="2727791"/>
              <a:ext cx="1836876" cy="4022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Información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disponible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intranet.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E4CD9AA-215C-4FE0-A87F-6C4931F5CA4A}"/>
                </a:ext>
              </a:extLst>
            </p:cNvPr>
            <p:cNvSpPr txBox="1"/>
            <p:nvPr/>
          </p:nvSpPr>
          <p:spPr>
            <a:xfrm>
              <a:off x="1042995" y="2346023"/>
              <a:ext cx="1863663" cy="442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Revisar</a:t>
              </a:r>
              <a:r>
                <a:rPr lang="en-US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la </a:t>
              </a:r>
              <a:r>
                <a:rPr lang="en-US" altLang="ko-KR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información</a:t>
              </a:r>
              <a:r>
                <a:rPr lang="en-US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compartida</a:t>
              </a:r>
              <a:r>
                <a:rPr lang="en-US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por</a:t>
              </a:r>
              <a:r>
                <a:rPr lang="en-US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los</a:t>
              </a:r>
              <a:r>
                <a:rPr lang="en-US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programas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" name="Group 38">
            <a:extLst>
              <a:ext uri="{FF2B5EF4-FFF2-40B4-BE49-F238E27FC236}">
                <a16:creationId xmlns:a16="http://schemas.microsoft.com/office/drawing/2014/main" id="{FCC63FF0-CE99-43C6-9381-41DE298FA889}"/>
              </a:ext>
            </a:extLst>
          </p:cNvPr>
          <p:cNvGrpSpPr/>
          <p:nvPr/>
        </p:nvGrpSpPr>
        <p:grpSpPr>
          <a:xfrm>
            <a:off x="3109413" y="2394995"/>
            <a:ext cx="600572" cy="684635"/>
            <a:chOff x="3218806" y="1961572"/>
            <a:chExt cx="684068" cy="794674"/>
          </a:xfrm>
        </p:grpSpPr>
        <p:sp>
          <p:nvSpPr>
            <p:cNvPr id="56" name="Diamond 36">
              <a:extLst>
                <a:ext uri="{FF2B5EF4-FFF2-40B4-BE49-F238E27FC236}">
                  <a16:creationId xmlns:a16="http://schemas.microsoft.com/office/drawing/2014/main" id="{2C820D78-78B9-4FE4-A59C-D0282FA1CC63}"/>
                </a:ext>
              </a:extLst>
            </p:cNvPr>
            <p:cNvSpPr/>
            <p:nvPr/>
          </p:nvSpPr>
          <p:spPr>
            <a:xfrm>
              <a:off x="3218806" y="1961572"/>
              <a:ext cx="684068" cy="684068"/>
            </a:xfrm>
            <a:prstGeom prst="diamond">
              <a:avLst/>
            </a:prstGeom>
            <a:noFill/>
            <a:ln w="508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6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1303D8D-834D-4136-93DE-952730A55775}"/>
                </a:ext>
              </a:extLst>
            </p:cNvPr>
            <p:cNvSpPr txBox="1"/>
            <p:nvPr/>
          </p:nvSpPr>
          <p:spPr>
            <a:xfrm>
              <a:off x="3348375" y="2140694"/>
              <a:ext cx="421990" cy="615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01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8" name="Group 39">
            <a:extLst>
              <a:ext uri="{FF2B5EF4-FFF2-40B4-BE49-F238E27FC236}">
                <a16:creationId xmlns:a16="http://schemas.microsoft.com/office/drawing/2014/main" id="{499BA6FF-7EE1-464C-AD0A-D8799EA089B9}"/>
              </a:ext>
            </a:extLst>
          </p:cNvPr>
          <p:cNvGrpSpPr/>
          <p:nvPr/>
        </p:nvGrpSpPr>
        <p:grpSpPr>
          <a:xfrm>
            <a:off x="4185768" y="3706628"/>
            <a:ext cx="4574637" cy="821280"/>
            <a:chOff x="762128" y="2446081"/>
            <a:chExt cx="2030339" cy="397124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A5DA024-304E-483E-BBAB-BF79A8287C9D}"/>
                </a:ext>
              </a:extLst>
            </p:cNvPr>
            <p:cNvSpPr txBox="1"/>
            <p:nvPr/>
          </p:nvSpPr>
          <p:spPr>
            <a:xfrm>
              <a:off x="772535" y="2694382"/>
              <a:ext cx="1836876" cy="1488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Reunión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virtual con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traducción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simultánea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FEFD9EE-39C6-4C95-BEB4-C4FA2C36E2AF}"/>
                </a:ext>
              </a:extLst>
            </p:cNvPr>
            <p:cNvSpPr txBox="1"/>
            <p:nvPr/>
          </p:nvSpPr>
          <p:spPr>
            <a:xfrm>
              <a:off x="762128" y="2446081"/>
              <a:ext cx="2030339" cy="2827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Participar</a:t>
              </a:r>
              <a:r>
                <a:rPr lang="en-US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de la </a:t>
              </a:r>
              <a:r>
                <a:rPr lang="en-US" altLang="ko-KR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Reunión</a:t>
              </a:r>
              <a:r>
                <a:rPr lang="en-US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Virtual de la DCT para </a:t>
              </a:r>
              <a:r>
                <a:rPr lang="en-US" altLang="ko-KR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aclarar</a:t>
              </a:r>
              <a:r>
                <a:rPr lang="en-US" altLang="ko-KR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6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dudas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61" name="Group 42">
            <a:extLst>
              <a:ext uri="{FF2B5EF4-FFF2-40B4-BE49-F238E27FC236}">
                <a16:creationId xmlns:a16="http://schemas.microsoft.com/office/drawing/2014/main" id="{1F8C30AD-0CA5-4257-B561-B201F5B0E1A1}"/>
              </a:ext>
            </a:extLst>
          </p:cNvPr>
          <p:cNvGrpSpPr/>
          <p:nvPr/>
        </p:nvGrpSpPr>
        <p:grpSpPr>
          <a:xfrm>
            <a:off x="3436614" y="3721042"/>
            <a:ext cx="698115" cy="707420"/>
            <a:chOff x="3218806" y="1961572"/>
            <a:chExt cx="684068" cy="794674"/>
          </a:xfrm>
        </p:grpSpPr>
        <p:sp>
          <p:nvSpPr>
            <p:cNvPr id="62" name="Diamond 43">
              <a:extLst>
                <a:ext uri="{FF2B5EF4-FFF2-40B4-BE49-F238E27FC236}">
                  <a16:creationId xmlns:a16="http://schemas.microsoft.com/office/drawing/2014/main" id="{1E2867EB-81CA-4AA0-8BC4-13637536608C}"/>
                </a:ext>
              </a:extLst>
            </p:cNvPr>
            <p:cNvSpPr/>
            <p:nvPr/>
          </p:nvSpPr>
          <p:spPr>
            <a:xfrm>
              <a:off x="3218806" y="1961572"/>
              <a:ext cx="684068" cy="684068"/>
            </a:xfrm>
            <a:prstGeom prst="diamond">
              <a:avLst/>
            </a:prstGeom>
            <a:noFill/>
            <a:ln w="508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26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98BBC46D-DB5F-493E-92C8-982899D542E2}"/>
                </a:ext>
              </a:extLst>
            </p:cNvPr>
            <p:cNvSpPr txBox="1"/>
            <p:nvPr/>
          </p:nvSpPr>
          <p:spPr>
            <a:xfrm>
              <a:off x="3348375" y="2140694"/>
              <a:ext cx="421990" cy="615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02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AD5687B5-F939-477F-B62E-24C590AE79AF}"/>
              </a:ext>
            </a:extLst>
          </p:cNvPr>
          <p:cNvSpPr txBox="1"/>
          <p:nvPr/>
        </p:nvSpPr>
        <p:spPr>
          <a:xfrm>
            <a:off x="4926892" y="5379736"/>
            <a:ext cx="3833513" cy="76944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Resultado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Conocimiento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la CT que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ofrecen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Programas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Hemisférica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6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8839035">
            <a:off x="5341095" y="5158113"/>
            <a:ext cx="279012" cy="469956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88370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II </a:t>
            </a:r>
            <a:r>
              <a:rPr lang="en-US" dirty="0" err="1" smtClean="0"/>
              <a:t>Etapa</a:t>
            </a:r>
            <a:r>
              <a:rPr lang="en-US" dirty="0" smtClean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err="1" smtClean="0"/>
              <a:t>Identificación</a:t>
            </a:r>
            <a:r>
              <a:rPr lang="en-US" dirty="0" smtClean="0"/>
              <a:t> y </a:t>
            </a:r>
            <a:r>
              <a:rPr lang="en-US" dirty="0" err="1" smtClean="0"/>
              <a:t>formulación</a:t>
            </a:r>
            <a:r>
              <a:rPr lang="en-US" dirty="0" smtClean="0"/>
              <a:t> </a:t>
            </a:r>
            <a:r>
              <a:rPr lang="en-US" dirty="0" err="1" smtClean="0"/>
              <a:t>preliminar</a:t>
            </a:r>
            <a:r>
              <a:rPr lang="en-US" dirty="0" smtClean="0"/>
              <a:t> de las </a:t>
            </a:r>
            <a:r>
              <a:rPr lang="en-US" dirty="0" err="1" smtClean="0"/>
              <a:t>demandas</a:t>
            </a:r>
            <a:r>
              <a:rPr lang="en-US" dirty="0" smtClean="0"/>
              <a:t> de CT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AE1DF8F-11BC-428A-9DD7-1B50ABB800A5}"/>
              </a:ext>
            </a:extLst>
          </p:cNvPr>
          <p:cNvSpPr/>
          <p:nvPr/>
        </p:nvSpPr>
        <p:spPr>
          <a:xfrm>
            <a:off x="6787206" y="3595553"/>
            <a:ext cx="1674076" cy="486054"/>
          </a:xfrm>
          <a:custGeom>
            <a:avLst/>
            <a:gdLst/>
            <a:ahLst/>
            <a:cxnLst/>
            <a:rect l="l" t="t" r="r" b="b"/>
            <a:pathLst>
              <a:path w="2123381" h="648072">
                <a:moveTo>
                  <a:pt x="0" y="0"/>
                </a:moveTo>
                <a:lnTo>
                  <a:pt x="1944216" y="0"/>
                </a:lnTo>
                <a:lnTo>
                  <a:pt x="1944216" y="220121"/>
                </a:lnTo>
                <a:lnTo>
                  <a:pt x="2123381" y="324037"/>
                </a:lnTo>
                <a:lnTo>
                  <a:pt x="1944216" y="427952"/>
                </a:lnTo>
                <a:lnTo>
                  <a:pt x="1944216" y="648072"/>
                </a:lnTo>
                <a:lnTo>
                  <a:pt x="0" y="6480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1DDB614-6368-4421-B75C-D97CC10DE71E}"/>
              </a:ext>
            </a:extLst>
          </p:cNvPr>
          <p:cNvSpPr/>
          <p:nvPr/>
        </p:nvSpPr>
        <p:spPr>
          <a:xfrm>
            <a:off x="5261894" y="3595553"/>
            <a:ext cx="1674076" cy="486054"/>
          </a:xfrm>
          <a:custGeom>
            <a:avLst/>
            <a:gdLst/>
            <a:ahLst/>
            <a:cxnLst/>
            <a:rect l="l" t="t" r="r" b="b"/>
            <a:pathLst>
              <a:path w="2123381" h="648072">
                <a:moveTo>
                  <a:pt x="0" y="0"/>
                </a:moveTo>
                <a:lnTo>
                  <a:pt x="1944216" y="0"/>
                </a:lnTo>
                <a:lnTo>
                  <a:pt x="1944216" y="220121"/>
                </a:lnTo>
                <a:lnTo>
                  <a:pt x="2123381" y="324037"/>
                </a:lnTo>
                <a:lnTo>
                  <a:pt x="1944216" y="427952"/>
                </a:lnTo>
                <a:lnTo>
                  <a:pt x="1944216" y="648072"/>
                </a:lnTo>
                <a:lnTo>
                  <a:pt x="0" y="64807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92DF24A-789C-4C16-8916-A62BC74B6083}"/>
              </a:ext>
            </a:extLst>
          </p:cNvPr>
          <p:cNvSpPr/>
          <p:nvPr/>
        </p:nvSpPr>
        <p:spPr>
          <a:xfrm>
            <a:off x="3729072" y="3595553"/>
            <a:ext cx="1674076" cy="486054"/>
          </a:xfrm>
          <a:custGeom>
            <a:avLst/>
            <a:gdLst/>
            <a:ahLst/>
            <a:cxnLst/>
            <a:rect l="l" t="t" r="r" b="b"/>
            <a:pathLst>
              <a:path w="2123381" h="648072">
                <a:moveTo>
                  <a:pt x="0" y="0"/>
                </a:moveTo>
                <a:lnTo>
                  <a:pt x="1944216" y="0"/>
                </a:lnTo>
                <a:lnTo>
                  <a:pt x="1944216" y="220121"/>
                </a:lnTo>
                <a:lnTo>
                  <a:pt x="2123381" y="324037"/>
                </a:lnTo>
                <a:lnTo>
                  <a:pt x="1944216" y="427952"/>
                </a:lnTo>
                <a:lnTo>
                  <a:pt x="1944216" y="648072"/>
                </a:lnTo>
                <a:lnTo>
                  <a:pt x="0" y="64807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D5A6DD6-47F3-439E-819F-6C505C387226}"/>
              </a:ext>
            </a:extLst>
          </p:cNvPr>
          <p:cNvSpPr/>
          <p:nvPr/>
        </p:nvSpPr>
        <p:spPr>
          <a:xfrm>
            <a:off x="2203107" y="3595553"/>
            <a:ext cx="1674076" cy="486054"/>
          </a:xfrm>
          <a:custGeom>
            <a:avLst/>
            <a:gdLst/>
            <a:ahLst/>
            <a:cxnLst/>
            <a:rect l="l" t="t" r="r" b="b"/>
            <a:pathLst>
              <a:path w="2123381" h="648072">
                <a:moveTo>
                  <a:pt x="0" y="0"/>
                </a:moveTo>
                <a:lnTo>
                  <a:pt x="1944216" y="0"/>
                </a:lnTo>
                <a:lnTo>
                  <a:pt x="1944216" y="220121"/>
                </a:lnTo>
                <a:lnTo>
                  <a:pt x="2123381" y="324037"/>
                </a:lnTo>
                <a:lnTo>
                  <a:pt x="1944216" y="427952"/>
                </a:lnTo>
                <a:lnTo>
                  <a:pt x="1944216" y="648072"/>
                </a:lnTo>
                <a:lnTo>
                  <a:pt x="0" y="64807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382935F-823F-4C5F-B15E-CC1AE58695F4}"/>
              </a:ext>
            </a:extLst>
          </p:cNvPr>
          <p:cNvSpPr/>
          <p:nvPr/>
        </p:nvSpPr>
        <p:spPr>
          <a:xfrm>
            <a:off x="685801" y="3595553"/>
            <a:ext cx="1674076" cy="486054"/>
          </a:xfrm>
          <a:custGeom>
            <a:avLst/>
            <a:gdLst/>
            <a:ahLst/>
            <a:cxnLst/>
            <a:rect l="l" t="t" r="r" b="b"/>
            <a:pathLst>
              <a:path w="2123381" h="648072">
                <a:moveTo>
                  <a:pt x="0" y="0"/>
                </a:moveTo>
                <a:lnTo>
                  <a:pt x="1944216" y="0"/>
                </a:lnTo>
                <a:lnTo>
                  <a:pt x="1944216" y="220121"/>
                </a:lnTo>
                <a:lnTo>
                  <a:pt x="2123381" y="324037"/>
                </a:lnTo>
                <a:lnTo>
                  <a:pt x="1944216" y="427952"/>
                </a:lnTo>
                <a:lnTo>
                  <a:pt x="1944216" y="648072"/>
                </a:lnTo>
                <a:lnTo>
                  <a:pt x="0" y="648072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2B14BA-76CC-4DF3-81CB-7043DDC49750}"/>
              </a:ext>
            </a:extLst>
          </p:cNvPr>
          <p:cNvSpPr txBox="1"/>
          <p:nvPr/>
        </p:nvSpPr>
        <p:spPr>
          <a:xfrm>
            <a:off x="2604913" y="3691170"/>
            <a:ext cx="123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Solicitud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formal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6627C2-6B43-46D3-9633-26CA707B1121}"/>
              </a:ext>
            </a:extLst>
          </p:cNvPr>
          <p:cNvSpPr txBox="1"/>
          <p:nvPr/>
        </p:nvSpPr>
        <p:spPr>
          <a:xfrm>
            <a:off x="4103481" y="3603201"/>
            <a:ext cx="114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Elaboración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de </a:t>
            </a:r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propuesta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448D63-DF02-4B1D-9E76-5404409602F1}"/>
              </a:ext>
            </a:extLst>
          </p:cNvPr>
          <p:cNvSpPr txBox="1"/>
          <p:nvPr/>
        </p:nvSpPr>
        <p:spPr>
          <a:xfrm>
            <a:off x="5534095" y="3599038"/>
            <a:ext cx="1324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Presentación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demandas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por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país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475482-128C-45CF-B558-0BA0794699F6}"/>
              </a:ext>
            </a:extLst>
          </p:cNvPr>
          <p:cNvSpPr txBox="1"/>
          <p:nvPr/>
        </p:nvSpPr>
        <p:spPr>
          <a:xfrm>
            <a:off x="2161020" y="2082026"/>
            <a:ext cx="167418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2. Solicitud </a:t>
            </a:r>
            <a:r>
              <a:rPr lang="es-MX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formal de colaboración a </a:t>
            </a:r>
            <a:r>
              <a:rPr lang="es-MX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Programas a través de correo electrónico</a:t>
            </a:r>
            <a:endParaRPr lang="es-MX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E873E5-E744-43FC-85CB-97198A6B32BF}"/>
              </a:ext>
            </a:extLst>
          </p:cNvPr>
          <p:cNvSpPr txBox="1"/>
          <p:nvPr/>
        </p:nvSpPr>
        <p:spPr>
          <a:xfrm>
            <a:off x="5480604" y="1928486"/>
            <a:ext cx="14313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4.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Presentación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hasta 5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demandas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país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(no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más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2 de un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mismo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programa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7DC8E3-B02F-40D1-8FC8-7BA48FA6FBB7}"/>
              </a:ext>
            </a:extLst>
          </p:cNvPr>
          <p:cNvSpPr txBox="1"/>
          <p:nvPr/>
        </p:nvSpPr>
        <p:spPr>
          <a:xfrm>
            <a:off x="3654608" y="4515449"/>
            <a:ext cx="182300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3.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Equipos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oficinas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 de la DCT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elaboran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propuesta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cooperación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técnica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según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lo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establecido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la “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Ficha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Cooperación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Técnica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”. 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9E7FE6-7B58-41A9-8F42-71DC0DA52790}"/>
              </a:ext>
            </a:extLst>
          </p:cNvPr>
          <p:cNvSpPr txBox="1"/>
          <p:nvPr/>
        </p:nvSpPr>
        <p:spPr>
          <a:xfrm>
            <a:off x="6877165" y="4503285"/>
            <a:ext cx="14941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Presentación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hasta 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demandas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acciones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cooperación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técnica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regional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6D0879F1-ABF9-4E1E-AD2A-56C894C08A9A}"/>
              </a:ext>
            </a:extLst>
          </p:cNvPr>
          <p:cNvSpPr/>
          <p:nvPr/>
        </p:nvSpPr>
        <p:spPr>
          <a:xfrm>
            <a:off x="2941892" y="3313481"/>
            <a:ext cx="216024" cy="186227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AB42746E-517D-4698-8765-65847F7DBB36}"/>
              </a:ext>
            </a:extLst>
          </p:cNvPr>
          <p:cNvSpPr/>
          <p:nvPr/>
        </p:nvSpPr>
        <p:spPr>
          <a:xfrm>
            <a:off x="5996024" y="3313481"/>
            <a:ext cx="216024" cy="18622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A89B97CB-046B-4A29-BAE5-9C4039322B97}"/>
              </a:ext>
            </a:extLst>
          </p:cNvPr>
          <p:cNvSpPr/>
          <p:nvPr/>
        </p:nvSpPr>
        <p:spPr>
          <a:xfrm rot="10800000">
            <a:off x="4462100" y="4205414"/>
            <a:ext cx="216024" cy="18622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EEC800BF-32F5-4041-8D89-22987C993F54}"/>
              </a:ext>
            </a:extLst>
          </p:cNvPr>
          <p:cNvSpPr/>
          <p:nvPr/>
        </p:nvSpPr>
        <p:spPr>
          <a:xfrm rot="10800000">
            <a:off x="7516231" y="4195207"/>
            <a:ext cx="216024" cy="18622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615038-0DFB-4F03-9BD0-ADD42CC15252}"/>
              </a:ext>
            </a:extLst>
          </p:cNvPr>
          <p:cNvSpPr txBox="1"/>
          <p:nvPr/>
        </p:nvSpPr>
        <p:spPr>
          <a:xfrm>
            <a:off x="1074136" y="3607747"/>
            <a:ext cx="1037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Identificación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preliminar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Isosceles Triangle 92">
            <a:extLst>
              <a:ext uri="{FF2B5EF4-FFF2-40B4-BE49-F238E27FC236}">
                <a16:creationId xmlns:a16="http://schemas.microsoft.com/office/drawing/2014/main" id="{614FC837-97C7-4C14-AA6E-688750650A7E}"/>
              </a:ext>
            </a:extLst>
          </p:cNvPr>
          <p:cNvSpPr/>
          <p:nvPr/>
        </p:nvSpPr>
        <p:spPr>
          <a:xfrm rot="10800000">
            <a:off x="1414826" y="4195207"/>
            <a:ext cx="216024" cy="186227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E394970-1B86-45A3-BBE5-92C65C6D459A}"/>
              </a:ext>
            </a:extLst>
          </p:cNvPr>
          <p:cNvSpPr txBox="1"/>
          <p:nvPr/>
        </p:nvSpPr>
        <p:spPr>
          <a:xfrm>
            <a:off x="720455" y="4495034"/>
            <a:ext cx="15173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1. Identificación </a:t>
            </a:r>
            <a:r>
              <a:rPr lang="es-MX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preliminar </a:t>
            </a:r>
            <a:r>
              <a:rPr lang="es-MX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 temas en los cuales se </a:t>
            </a:r>
            <a:r>
              <a:rPr lang="es-MX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podrían desarrollar acciones de cooperación 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Parallelogram 30">
            <a:extLst>
              <a:ext uri="{FF2B5EF4-FFF2-40B4-BE49-F238E27FC236}">
                <a16:creationId xmlns:a16="http://schemas.microsoft.com/office/drawing/2014/main" id="{A6510F25-E601-4AC0-93C0-26B3699FB07F}"/>
              </a:ext>
            </a:extLst>
          </p:cNvPr>
          <p:cNvSpPr/>
          <p:nvPr/>
        </p:nvSpPr>
        <p:spPr>
          <a:xfrm flipH="1">
            <a:off x="805036" y="3739318"/>
            <a:ext cx="220652" cy="221198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35" name="Donut 24">
            <a:extLst>
              <a:ext uri="{FF2B5EF4-FFF2-40B4-BE49-F238E27FC236}">
                <a16:creationId xmlns:a16="http://schemas.microsoft.com/office/drawing/2014/main" id="{3A3599CF-C318-4A16-82F7-5C479FD9C21F}"/>
              </a:ext>
            </a:extLst>
          </p:cNvPr>
          <p:cNvSpPr/>
          <p:nvPr/>
        </p:nvSpPr>
        <p:spPr>
          <a:xfrm>
            <a:off x="2394873" y="3718186"/>
            <a:ext cx="247964" cy="249983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>
              <a:solidFill>
                <a:schemeClr val="tx1"/>
              </a:solidFill>
            </a:endParaRPr>
          </a:p>
        </p:txBody>
      </p:sp>
      <p:sp>
        <p:nvSpPr>
          <p:cNvPr id="38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3917106" y="3725983"/>
            <a:ext cx="248970" cy="255902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9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5415117" y="3667762"/>
            <a:ext cx="182522" cy="292754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0" name="TextBox 9">
            <a:extLst>
              <a:ext uri="{FF2B5EF4-FFF2-40B4-BE49-F238E27FC236}">
                <a16:creationId xmlns:a16="http://schemas.microsoft.com/office/drawing/2014/main" id="{53448D63-DF02-4B1D-9E76-5404409602F1}"/>
              </a:ext>
            </a:extLst>
          </p:cNvPr>
          <p:cNvSpPr txBox="1"/>
          <p:nvPr/>
        </p:nvSpPr>
        <p:spPr>
          <a:xfrm>
            <a:off x="6861197" y="3629093"/>
            <a:ext cx="1526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Presentación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demandas</a:t>
            </a:r>
            <a:r>
              <a:rPr lang="en-US" altLang="ko-KR" sz="1200" b="1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 smtClean="0">
                <a:solidFill>
                  <a:schemeClr val="bg1"/>
                </a:solidFill>
                <a:cs typeface="Arial" pitchFamily="34" charset="0"/>
              </a:rPr>
              <a:t>regionales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1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6986057" y="3620467"/>
            <a:ext cx="173207" cy="276046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2" name="TextBox 71">
            <a:extLst>
              <a:ext uri="{FF2B5EF4-FFF2-40B4-BE49-F238E27FC236}">
                <a16:creationId xmlns:a16="http://schemas.microsoft.com/office/drawing/2014/main" id="{AD5687B5-F939-477F-B62E-24C590AE79AF}"/>
              </a:ext>
            </a:extLst>
          </p:cNvPr>
          <p:cNvSpPr txBox="1"/>
          <p:nvPr/>
        </p:nvSpPr>
        <p:spPr>
          <a:xfrm rot="1053382">
            <a:off x="7300644" y="1962857"/>
            <a:ext cx="1555587" cy="83099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Resultado</a:t>
            </a:r>
            <a:endParaRPr lang="en-US" altLang="ko-KR" sz="12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Propuestas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cooperación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técnica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presentadas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3582746">
            <a:off x="8658199" y="1816388"/>
            <a:ext cx="279012" cy="469956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10275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III </a:t>
            </a:r>
            <a:r>
              <a:rPr lang="en-US" dirty="0" err="1"/>
              <a:t>Etapa</a:t>
            </a:r>
            <a:r>
              <a:rPr lang="en-US" dirty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MX" dirty="0"/>
              <a:t>Selección y priorización de las acciones de cooperación </a:t>
            </a:r>
            <a:r>
              <a:rPr lang="es-MX" dirty="0" smtClean="0"/>
              <a:t>técnica</a:t>
            </a:r>
            <a:endParaRPr lang="es-MX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791" y="1080250"/>
            <a:ext cx="8117853" cy="5417314"/>
          </a:xfrm>
          <a:prstGeom prst="rect">
            <a:avLst/>
          </a:prstGeom>
        </p:spPr>
      </p:pic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34CF757E-428D-4CF0-9386-3F7085B8582B}"/>
              </a:ext>
            </a:extLst>
          </p:cNvPr>
          <p:cNvSpPr txBox="1">
            <a:spLocks/>
          </p:cNvSpPr>
          <p:nvPr/>
        </p:nvSpPr>
        <p:spPr>
          <a:xfrm>
            <a:off x="1104181" y="1595019"/>
            <a:ext cx="6776689" cy="479739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b="0" dirty="0" smtClean="0">
                <a:solidFill>
                  <a:schemeClr val="tx1"/>
                </a:solidFill>
              </a:rPr>
              <a:t>Se </a:t>
            </a:r>
            <a:r>
              <a:rPr lang="en-US" altLang="ko-KR" sz="1600" b="0" dirty="0" err="1" smtClean="0">
                <a:solidFill>
                  <a:schemeClr val="tx1"/>
                </a:solidFill>
              </a:rPr>
              <a:t>conformará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 un </a:t>
            </a:r>
            <a:r>
              <a:rPr lang="en-US" altLang="ko-KR" sz="1600" b="0" dirty="0" err="1" smtClean="0">
                <a:solidFill>
                  <a:schemeClr val="tx1"/>
                </a:solidFill>
              </a:rPr>
              <a:t>grupo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 de </a:t>
            </a:r>
            <a:r>
              <a:rPr lang="en-US" altLang="ko-KR" sz="1600" b="0" dirty="0" err="1" smtClean="0">
                <a:solidFill>
                  <a:schemeClr val="tx1"/>
                </a:solidFill>
              </a:rPr>
              <a:t>trabajo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 para la </a:t>
            </a:r>
            <a:r>
              <a:rPr lang="en-US" altLang="ko-KR" sz="1600" b="0" dirty="0" err="1" smtClean="0">
                <a:solidFill>
                  <a:schemeClr val="tx1"/>
                </a:solidFill>
              </a:rPr>
              <a:t>selección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 y </a:t>
            </a:r>
            <a:r>
              <a:rPr lang="en-US" altLang="ko-KR" sz="1600" b="0" dirty="0" err="1" smtClean="0">
                <a:solidFill>
                  <a:schemeClr val="tx1"/>
                </a:solidFill>
              </a:rPr>
              <a:t>priorización</a:t>
            </a:r>
            <a:r>
              <a:rPr lang="en-US" altLang="ko-KR" sz="1600" b="0" dirty="0" smtClean="0">
                <a:solidFill>
                  <a:schemeClr val="tx1"/>
                </a:solidFill>
              </a:rPr>
              <a:t> de </a:t>
            </a:r>
            <a:r>
              <a:rPr lang="en-US" altLang="ko-KR" sz="1600" b="0" dirty="0" err="1" smtClean="0">
                <a:solidFill>
                  <a:schemeClr val="tx1"/>
                </a:solidFill>
              </a:rPr>
              <a:t>demandas</a:t>
            </a:r>
            <a:endParaRPr lang="ko-KR" altLang="en-US" sz="1600" b="0" dirty="0">
              <a:solidFill>
                <a:schemeClr val="tx1"/>
              </a:solidFill>
            </a:endParaRPr>
          </a:p>
        </p:txBody>
      </p:sp>
      <p:pic>
        <p:nvPicPr>
          <p:cNvPr id="5" name="Marcador de posición de imagen 1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9599" r="19599"/>
          <a:stretch>
            <a:fillRect/>
          </a:stretch>
        </p:blipFill>
        <p:spPr>
          <a:xfrm>
            <a:off x="3225084" y="4322073"/>
            <a:ext cx="2646014" cy="2175491"/>
          </a:xfrm>
          <a:prstGeom prst="rect">
            <a:avLst/>
          </a:prstGeom>
        </p:spPr>
      </p:pic>
      <p:sp>
        <p:nvSpPr>
          <p:cNvPr id="6" name="TextBox 39">
            <a:extLst>
              <a:ext uri="{FF2B5EF4-FFF2-40B4-BE49-F238E27FC236}">
                <a16:creationId xmlns:a16="http://schemas.microsoft.com/office/drawing/2014/main" id="{CF2EBE51-2D7C-427C-9AAF-2EFB8BD4AE24}"/>
              </a:ext>
            </a:extLst>
          </p:cNvPr>
          <p:cNvSpPr txBox="1"/>
          <p:nvPr/>
        </p:nvSpPr>
        <p:spPr>
          <a:xfrm>
            <a:off x="2848676" y="2239299"/>
            <a:ext cx="3950909" cy="1384995"/>
          </a:xfrm>
          <a:prstGeom prst="rect">
            <a:avLst/>
          </a:prstGeom>
          <a:noFill/>
        </p:spPr>
        <p:txBody>
          <a:bodyPr wrap="square" lIns="81000" rIns="81000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Director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Cooperación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Técnica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 Gerentes de Programas.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Coordinador de temas transversales.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 Representantes de las oficinas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 Coordinadores Regionales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s-CR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Representante por la Gerencia de Proyectos</a:t>
            </a:r>
            <a:endParaRPr lang="en-US" altLang="ko-K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1446C5B5-E7AC-4179-89F4-BDAE8FE4BC29}"/>
              </a:ext>
            </a:extLst>
          </p:cNvPr>
          <p:cNvSpPr txBox="1">
            <a:spLocks/>
          </p:cNvSpPr>
          <p:nvPr/>
        </p:nvSpPr>
        <p:spPr>
          <a:xfrm>
            <a:off x="6394823" y="4093029"/>
            <a:ext cx="2220821" cy="4853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400" b="1" dirty="0" err="1" smtClean="0">
                <a:cs typeface="Arial" pitchFamily="34" charset="0"/>
              </a:rPr>
              <a:t>Insumos</a:t>
            </a:r>
            <a:r>
              <a:rPr lang="en-US" altLang="ko-KR" sz="1400" b="1" dirty="0" smtClean="0">
                <a:cs typeface="Arial" pitchFamily="34" charset="0"/>
              </a:rPr>
              <a:t> a </a:t>
            </a:r>
            <a:r>
              <a:rPr lang="en-US" altLang="ko-KR" sz="1400" b="1" dirty="0" err="1" smtClean="0">
                <a:cs typeface="Arial" pitchFamily="34" charset="0"/>
              </a:rPr>
              <a:t>considerar</a:t>
            </a:r>
            <a:r>
              <a:rPr lang="en-US" altLang="ko-KR" sz="1400" b="1" dirty="0" smtClean="0">
                <a:cs typeface="Arial" pitchFamily="34" charset="0"/>
              </a:rPr>
              <a:t> para la </a:t>
            </a:r>
            <a:r>
              <a:rPr lang="en-US" altLang="ko-KR" sz="1400" b="1" dirty="0" err="1" smtClean="0">
                <a:cs typeface="Arial" pitchFamily="34" charset="0"/>
              </a:rPr>
              <a:t>definición</a:t>
            </a:r>
            <a:r>
              <a:rPr lang="en-US" altLang="ko-KR" sz="1400" b="1" dirty="0" smtClean="0">
                <a:cs typeface="Arial" pitchFamily="34" charset="0"/>
              </a:rPr>
              <a:t> de </a:t>
            </a:r>
            <a:r>
              <a:rPr lang="en-US" altLang="ko-KR" sz="1400" b="1" dirty="0" err="1" smtClean="0">
                <a:cs typeface="Arial" pitchFamily="34" charset="0"/>
              </a:rPr>
              <a:t>criterios</a:t>
            </a:r>
            <a:r>
              <a:rPr lang="en-US" altLang="ko-KR" sz="1400" b="1" dirty="0" smtClean="0">
                <a:cs typeface="Arial" pitchFamily="34" charset="0"/>
              </a:rPr>
              <a:t> </a:t>
            </a:r>
            <a:endParaRPr lang="en-US" altLang="ko-KR" sz="1400" b="1" dirty="0">
              <a:cs typeface="Arial" pitchFamily="34" charset="0"/>
            </a:endParaRPr>
          </a:p>
        </p:txBody>
      </p:sp>
      <p:sp>
        <p:nvSpPr>
          <p:cNvPr id="9" name="Oval 57">
            <a:extLst>
              <a:ext uri="{FF2B5EF4-FFF2-40B4-BE49-F238E27FC236}">
                <a16:creationId xmlns:a16="http://schemas.microsoft.com/office/drawing/2014/main" id="{C7B8976C-EF8E-47B3-B939-41B753195C03}"/>
              </a:ext>
            </a:extLst>
          </p:cNvPr>
          <p:cNvSpPr/>
          <p:nvPr/>
        </p:nvSpPr>
        <p:spPr>
          <a:xfrm>
            <a:off x="7196046" y="5769712"/>
            <a:ext cx="526811" cy="526811"/>
          </a:xfrm>
          <a:prstGeom prst="roundRect">
            <a:avLst/>
          </a:prstGeom>
          <a:solidFill>
            <a:schemeClr val="accent5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9BFEDC-D2B6-49E5-BDE3-89CD277A350F}"/>
              </a:ext>
            </a:extLst>
          </p:cNvPr>
          <p:cNvSpPr/>
          <p:nvPr/>
        </p:nvSpPr>
        <p:spPr>
          <a:xfrm>
            <a:off x="7316060" y="5898891"/>
            <a:ext cx="286781" cy="26845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350" dirty="0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CF2EBE51-2D7C-427C-9AAF-2EFB8BD4AE24}"/>
              </a:ext>
            </a:extLst>
          </p:cNvPr>
          <p:cNvSpPr txBox="1"/>
          <p:nvPr/>
        </p:nvSpPr>
        <p:spPr>
          <a:xfrm>
            <a:off x="670317" y="4893837"/>
            <a:ext cx="1734936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1000" rIns="81000" rtlCol="0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grupo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se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reunirá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manera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presencial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durante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semana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rame 1">
            <a:extLst>
              <a:ext uri="{FF2B5EF4-FFF2-40B4-BE49-F238E27FC236}">
                <a16:creationId xmlns:a16="http://schemas.microsoft.com/office/drawing/2014/main" id="{FD6026D2-4122-4CFA-984A-6C90DA46FE5D}"/>
              </a:ext>
            </a:extLst>
          </p:cNvPr>
          <p:cNvSpPr/>
          <p:nvPr/>
        </p:nvSpPr>
        <p:spPr>
          <a:xfrm>
            <a:off x="1318135" y="4471959"/>
            <a:ext cx="368160" cy="387853"/>
          </a:xfrm>
          <a:custGeom>
            <a:avLst/>
            <a:gdLst/>
            <a:ahLst/>
            <a:cxnLst/>
            <a:rect l="l" t="t" r="r" b="b"/>
            <a:pathLst>
              <a:path w="3960000" h="3960000">
                <a:moveTo>
                  <a:pt x="0" y="2700080"/>
                </a:moveTo>
                <a:lnTo>
                  <a:pt x="569408" y="2700080"/>
                </a:lnTo>
                <a:lnTo>
                  <a:pt x="569408" y="3390592"/>
                </a:lnTo>
                <a:lnTo>
                  <a:pt x="3390592" y="3390592"/>
                </a:lnTo>
                <a:lnTo>
                  <a:pt x="3390592" y="2700080"/>
                </a:lnTo>
                <a:lnTo>
                  <a:pt x="3960000" y="2700080"/>
                </a:lnTo>
                <a:lnTo>
                  <a:pt x="3960000" y="3960000"/>
                </a:lnTo>
                <a:lnTo>
                  <a:pt x="0" y="3960000"/>
                </a:lnTo>
                <a:close/>
                <a:moveTo>
                  <a:pt x="1530791" y="0"/>
                </a:moveTo>
                <a:lnTo>
                  <a:pt x="2429209" y="0"/>
                </a:lnTo>
                <a:lnTo>
                  <a:pt x="2429209" y="2108456"/>
                </a:lnTo>
                <a:lnTo>
                  <a:pt x="2772088" y="2108456"/>
                </a:lnTo>
                <a:lnTo>
                  <a:pt x="1980000" y="3198242"/>
                </a:lnTo>
                <a:lnTo>
                  <a:pt x="1187912" y="2108456"/>
                </a:lnTo>
                <a:lnTo>
                  <a:pt x="1530791" y="210845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13" name="TextBox 39">
            <a:extLst>
              <a:ext uri="{FF2B5EF4-FFF2-40B4-BE49-F238E27FC236}">
                <a16:creationId xmlns:a16="http://schemas.microsoft.com/office/drawing/2014/main" id="{CF2EBE51-2D7C-427C-9AAF-2EFB8BD4AE24}"/>
              </a:ext>
            </a:extLst>
          </p:cNvPr>
          <p:cNvSpPr txBox="1"/>
          <p:nvPr/>
        </p:nvSpPr>
        <p:spPr>
          <a:xfrm>
            <a:off x="6320174" y="4633972"/>
            <a:ext cx="2370117" cy="1200329"/>
          </a:xfrm>
          <a:prstGeom prst="rect">
            <a:avLst/>
          </a:prstGeom>
          <a:noFill/>
        </p:spPr>
        <p:txBody>
          <a:bodyPr wrap="square" lIns="81000" rIns="81000" rtlCol="0">
            <a:spAutoFit/>
          </a:bodyPr>
          <a:lstStyle/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PMP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Vinculación</a:t>
            </a:r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con Planes </a:t>
            </a:r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Tácticos</a:t>
            </a:r>
            <a:endParaRPr lang="en-US" altLang="ko-KR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s-CR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Disponibilidad presupuestaria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s-CR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Experiencia en países 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s-CR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Capacidad técnica</a:t>
            </a:r>
          </a:p>
          <a:p>
            <a:pPr marL="171450" indent="-171450" algn="just">
              <a:buFont typeface="Courier New" panose="02070309020205020404" pitchFamily="49" charset="0"/>
              <a:buChar char="o"/>
            </a:pPr>
            <a:r>
              <a:rPr lang="es-CR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Otros</a:t>
            </a:r>
          </a:p>
        </p:txBody>
      </p:sp>
    </p:spTree>
    <p:extLst>
      <p:ext uri="{BB962C8B-B14F-4D97-AF65-F5344CB8AC3E}">
        <p14:creationId xmlns:p14="http://schemas.microsoft.com/office/powerpoint/2010/main" val="200557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III </a:t>
            </a:r>
            <a:r>
              <a:rPr lang="en-US" dirty="0" err="1"/>
              <a:t>Etapa</a:t>
            </a:r>
            <a:r>
              <a:rPr lang="en-US" dirty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MX" dirty="0"/>
              <a:t>Selección y priorización de las acciones de cooperación técnica</a:t>
            </a:r>
          </a:p>
        </p:txBody>
      </p:sp>
      <p:sp>
        <p:nvSpPr>
          <p:cNvPr id="3" name="Graphic 2">
            <a:extLst>
              <a:ext uri="{FF2B5EF4-FFF2-40B4-BE49-F238E27FC236}">
                <a16:creationId xmlns:a16="http://schemas.microsoft.com/office/drawing/2014/main" id="{90E6235C-F3B8-4724-BEAE-4AACD70FBA9A}"/>
              </a:ext>
            </a:extLst>
          </p:cNvPr>
          <p:cNvSpPr/>
          <p:nvPr/>
        </p:nvSpPr>
        <p:spPr>
          <a:xfrm>
            <a:off x="940279" y="2233486"/>
            <a:ext cx="2554369" cy="3080386"/>
          </a:xfrm>
          <a:custGeom>
            <a:avLst/>
            <a:gdLst>
              <a:gd name="connsiteX0" fmla="*/ 0 w 3686175"/>
              <a:gd name="connsiteY0" fmla="*/ 2055386 h 4457700"/>
              <a:gd name="connsiteX1" fmla="*/ 0 w 3686175"/>
              <a:gd name="connsiteY1" fmla="*/ 1996331 h 4457700"/>
              <a:gd name="connsiteX2" fmla="*/ 120968 w 3686175"/>
              <a:gd name="connsiteY2" fmla="*/ 1869648 h 4457700"/>
              <a:gd name="connsiteX3" fmla="*/ 242888 w 3686175"/>
              <a:gd name="connsiteY3" fmla="*/ 1732488 h 4457700"/>
              <a:gd name="connsiteX4" fmla="*/ 277178 w 3686175"/>
              <a:gd name="connsiteY4" fmla="*/ 1493411 h 4457700"/>
              <a:gd name="connsiteX5" fmla="*/ 278130 w 3686175"/>
              <a:gd name="connsiteY5" fmla="*/ 1294338 h 4457700"/>
              <a:gd name="connsiteX6" fmla="*/ 447675 w 3686175"/>
              <a:gd name="connsiteY6" fmla="*/ 761891 h 4457700"/>
              <a:gd name="connsiteX7" fmla="*/ 462915 w 3686175"/>
              <a:gd name="connsiteY7" fmla="*/ 726648 h 4457700"/>
              <a:gd name="connsiteX8" fmla="*/ 461010 w 3686175"/>
              <a:gd name="connsiteY8" fmla="*/ 719981 h 4457700"/>
              <a:gd name="connsiteX9" fmla="*/ 445770 w 3686175"/>
              <a:gd name="connsiteY9" fmla="*/ 727601 h 4457700"/>
              <a:gd name="connsiteX10" fmla="*/ 495300 w 3686175"/>
              <a:gd name="connsiteY10" fmla="*/ 541863 h 4457700"/>
              <a:gd name="connsiteX11" fmla="*/ 458153 w 3686175"/>
              <a:gd name="connsiteY11" fmla="*/ 589488 h 4457700"/>
              <a:gd name="connsiteX12" fmla="*/ 647700 w 3686175"/>
              <a:gd name="connsiteY12" fmla="*/ 340886 h 4457700"/>
              <a:gd name="connsiteX13" fmla="*/ 582930 w 3686175"/>
              <a:gd name="connsiteY13" fmla="*/ 370413 h 4457700"/>
              <a:gd name="connsiteX14" fmla="*/ 600075 w 3686175"/>
              <a:gd name="connsiteY14" fmla="*/ 346601 h 4457700"/>
              <a:gd name="connsiteX15" fmla="*/ 776288 w 3686175"/>
              <a:gd name="connsiteY15" fmla="*/ 257066 h 4457700"/>
              <a:gd name="connsiteX16" fmla="*/ 891540 w 3686175"/>
              <a:gd name="connsiteY16" fmla="*/ 229443 h 4457700"/>
              <a:gd name="connsiteX17" fmla="*/ 938213 w 3686175"/>
              <a:gd name="connsiteY17" fmla="*/ 196106 h 4457700"/>
              <a:gd name="connsiteX18" fmla="*/ 1144905 w 3686175"/>
              <a:gd name="connsiteY18" fmla="*/ 31323 h 4457700"/>
              <a:gd name="connsiteX19" fmla="*/ 1165860 w 3686175"/>
              <a:gd name="connsiteY19" fmla="*/ 26561 h 4457700"/>
              <a:gd name="connsiteX20" fmla="*/ 1196340 w 3686175"/>
              <a:gd name="connsiteY20" fmla="*/ 32276 h 4457700"/>
              <a:gd name="connsiteX21" fmla="*/ 1301115 w 3686175"/>
              <a:gd name="connsiteY21" fmla="*/ 5606 h 4457700"/>
              <a:gd name="connsiteX22" fmla="*/ 1280160 w 3686175"/>
              <a:gd name="connsiteY22" fmla="*/ 28466 h 4457700"/>
              <a:gd name="connsiteX23" fmla="*/ 1403033 w 3686175"/>
              <a:gd name="connsiteY23" fmla="*/ 17036 h 4457700"/>
              <a:gd name="connsiteX24" fmla="*/ 1370648 w 3686175"/>
              <a:gd name="connsiteY24" fmla="*/ 37991 h 4457700"/>
              <a:gd name="connsiteX25" fmla="*/ 1378268 w 3686175"/>
              <a:gd name="connsiteY25" fmla="*/ 42753 h 4457700"/>
              <a:gd name="connsiteX26" fmla="*/ 1401128 w 3686175"/>
              <a:gd name="connsiteY26" fmla="*/ 48468 h 4457700"/>
              <a:gd name="connsiteX27" fmla="*/ 1682115 w 3686175"/>
              <a:gd name="connsiteY27" fmla="*/ 29418 h 4457700"/>
              <a:gd name="connsiteX28" fmla="*/ 2013585 w 3686175"/>
              <a:gd name="connsiteY28" fmla="*/ 28466 h 4457700"/>
              <a:gd name="connsiteX29" fmla="*/ 2286000 w 3686175"/>
              <a:gd name="connsiteY29" fmla="*/ 58946 h 4457700"/>
              <a:gd name="connsiteX30" fmla="*/ 2541270 w 3686175"/>
              <a:gd name="connsiteY30" fmla="*/ 109428 h 4457700"/>
              <a:gd name="connsiteX31" fmla="*/ 2574608 w 3686175"/>
              <a:gd name="connsiteY31" fmla="*/ 121811 h 4457700"/>
              <a:gd name="connsiteX32" fmla="*/ 2751773 w 3686175"/>
              <a:gd name="connsiteY32" fmla="*/ 214203 h 4457700"/>
              <a:gd name="connsiteX33" fmla="*/ 2498408 w 3686175"/>
              <a:gd name="connsiteY33" fmla="*/ 34181 h 4457700"/>
              <a:gd name="connsiteX34" fmla="*/ 2518410 w 3686175"/>
              <a:gd name="connsiteY34" fmla="*/ 32276 h 4457700"/>
              <a:gd name="connsiteX35" fmla="*/ 2828925 w 3686175"/>
              <a:gd name="connsiteY35" fmla="*/ 302786 h 4457700"/>
              <a:gd name="connsiteX36" fmla="*/ 2837498 w 3686175"/>
              <a:gd name="connsiteY36" fmla="*/ 374223 h 4457700"/>
              <a:gd name="connsiteX37" fmla="*/ 3133725 w 3686175"/>
              <a:gd name="connsiteY37" fmla="*/ 293261 h 4457700"/>
              <a:gd name="connsiteX38" fmla="*/ 3069908 w 3686175"/>
              <a:gd name="connsiteY38" fmla="*/ 293261 h 4457700"/>
              <a:gd name="connsiteX39" fmla="*/ 2973705 w 3686175"/>
              <a:gd name="connsiteY39" fmla="*/ 308501 h 4457700"/>
              <a:gd name="connsiteX40" fmla="*/ 2908935 w 3686175"/>
              <a:gd name="connsiteY40" fmla="*/ 366603 h 4457700"/>
              <a:gd name="connsiteX41" fmla="*/ 2924175 w 3686175"/>
              <a:gd name="connsiteY41" fmla="*/ 396131 h 4457700"/>
              <a:gd name="connsiteX42" fmla="*/ 2972753 w 3686175"/>
              <a:gd name="connsiteY42" fmla="*/ 388511 h 4457700"/>
              <a:gd name="connsiteX43" fmla="*/ 3132773 w 3686175"/>
              <a:gd name="connsiteY43" fmla="*/ 368508 h 4457700"/>
              <a:gd name="connsiteX44" fmla="*/ 2998470 w 3686175"/>
              <a:gd name="connsiteY44" fmla="*/ 405656 h 4457700"/>
              <a:gd name="connsiteX45" fmla="*/ 3079433 w 3686175"/>
              <a:gd name="connsiteY45" fmla="*/ 414228 h 4457700"/>
              <a:gd name="connsiteX46" fmla="*/ 3160395 w 3686175"/>
              <a:gd name="connsiteY46" fmla="*/ 445661 h 4457700"/>
              <a:gd name="connsiteX47" fmla="*/ 3083243 w 3686175"/>
              <a:gd name="connsiteY47" fmla="*/ 435183 h 4457700"/>
              <a:gd name="connsiteX48" fmla="*/ 3215640 w 3686175"/>
              <a:gd name="connsiteY48" fmla="*/ 491381 h 4457700"/>
              <a:gd name="connsiteX49" fmla="*/ 3157538 w 3686175"/>
              <a:gd name="connsiteY49" fmla="*/ 476141 h 4457700"/>
              <a:gd name="connsiteX50" fmla="*/ 3173730 w 3686175"/>
              <a:gd name="connsiteY50" fmla="*/ 494238 h 4457700"/>
              <a:gd name="connsiteX51" fmla="*/ 3308033 w 3686175"/>
              <a:gd name="connsiteY51" fmla="*/ 689501 h 4457700"/>
              <a:gd name="connsiteX52" fmla="*/ 3393758 w 3686175"/>
              <a:gd name="connsiteY52" fmla="*/ 842853 h 4457700"/>
              <a:gd name="connsiteX53" fmla="*/ 3467100 w 3686175"/>
              <a:gd name="connsiteY53" fmla="*/ 1227663 h 4457700"/>
              <a:gd name="connsiteX54" fmla="*/ 3483293 w 3686175"/>
              <a:gd name="connsiteY54" fmla="*/ 1302911 h 4457700"/>
              <a:gd name="connsiteX55" fmla="*/ 3605213 w 3686175"/>
              <a:gd name="connsiteY55" fmla="*/ 1573421 h 4457700"/>
              <a:gd name="connsiteX56" fmla="*/ 3558540 w 3686175"/>
              <a:gd name="connsiteY56" fmla="*/ 1822976 h 4457700"/>
              <a:gd name="connsiteX57" fmla="*/ 3527108 w 3686175"/>
              <a:gd name="connsiteY57" fmla="*/ 1921083 h 4457700"/>
              <a:gd name="connsiteX58" fmla="*/ 3553778 w 3686175"/>
              <a:gd name="connsiteY58" fmla="*/ 2005856 h 4457700"/>
              <a:gd name="connsiteX59" fmla="*/ 3622358 w 3686175"/>
              <a:gd name="connsiteY59" fmla="*/ 2024906 h 4457700"/>
              <a:gd name="connsiteX60" fmla="*/ 3668078 w 3686175"/>
              <a:gd name="connsiteY60" fmla="*/ 1975376 h 4457700"/>
              <a:gd name="connsiteX61" fmla="*/ 3673793 w 3686175"/>
              <a:gd name="connsiteY61" fmla="*/ 1944896 h 4457700"/>
              <a:gd name="connsiteX62" fmla="*/ 3639503 w 3686175"/>
              <a:gd name="connsiteY62" fmla="*/ 2080151 h 4457700"/>
              <a:gd name="connsiteX63" fmla="*/ 3585210 w 3686175"/>
              <a:gd name="connsiteY63" fmla="*/ 2164923 h 4457700"/>
              <a:gd name="connsiteX64" fmla="*/ 3498533 w 3686175"/>
              <a:gd name="connsiteY64" fmla="*/ 2310656 h 4457700"/>
              <a:gd name="connsiteX65" fmla="*/ 3452813 w 3686175"/>
              <a:gd name="connsiteY65" fmla="*/ 2408764 h 4457700"/>
              <a:gd name="connsiteX66" fmla="*/ 3448050 w 3686175"/>
              <a:gd name="connsiteY66" fmla="*/ 2458293 h 4457700"/>
              <a:gd name="connsiteX67" fmla="*/ 3183255 w 3686175"/>
              <a:gd name="connsiteY67" fmla="*/ 2671654 h 4457700"/>
              <a:gd name="connsiteX68" fmla="*/ 3066098 w 3686175"/>
              <a:gd name="connsiteY68" fmla="*/ 2803098 h 4457700"/>
              <a:gd name="connsiteX69" fmla="*/ 3066098 w 3686175"/>
              <a:gd name="connsiteY69" fmla="*/ 2880251 h 4457700"/>
              <a:gd name="connsiteX70" fmla="*/ 3031808 w 3686175"/>
              <a:gd name="connsiteY70" fmla="*/ 3010743 h 4457700"/>
              <a:gd name="connsiteX71" fmla="*/ 2946083 w 3686175"/>
              <a:gd name="connsiteY71" fmla="*/ 3070751 h 4457700"/>
              <a:gd name="connsiteX72" fmla="*/ 2998470 w 3686175"/>
              <a:gd name="connsiteY72" fmla="*/ 2908826 h 4457700"/>
              <a:gd name="connsiteX73" fmla="*/ 2875598 w 3686175"/>
              <a:gd name="connsiteY73" fmla="*/ 3078371 h 4457700"/>
              <a:gd name="connsiteX74" fmla="*/ 2957513 w 3686175"/>
              <a:gd name="connsiteY74" fmla="*/ 2907873 h 4457700"/>
              <a:gd name="connsiteX75" fmla="*/ 2829878 w 3686175"/>
              <a:gd name="connsiteY75" fmla="*/ 3063131 h 4457700"/>
              <a:gd name="connsiteX76" fmla="*/ 2926080 w 3686175"/>
              <a:gd name="connsiteY76" fmla="*/ 2949783 h 4457700"/>
              <a:gd name="connsiteX77" fmla="*/ 2812733 w 3686175"/>
              <a:gd name="connsiteY77" fmla="*/ 3049796 h 4457700"/>
              <a:gd name="connsiteX78" fmla="*/ 2533650 w 3686175"/>
              <a:gd name="connsiteY78" fmla="*/ 3226008 h 4457700"/>
              <a:gd name="connsiteX79" fmla="*/ 2338388 w 3686175"/>
              <a:gd name="connsiteY79" fmla="*/ 3264108 h 4457700"/>
              <a:gd name="connsiteX80" fmla="*/ 2214563 w 3686175"/>
              <a:gd name="connsiteY80" fmla="*/ 3397458 h 4457700"/>
              <a:gd name="connsiteX81" fmla="*/ 2216468 w 3686175"/>
              <a:gd name="connsiteY81" fmla="*/ 3450798 h 4457700"/>
              <a:gd name="connsiteX82" fmla="*/ 2396490 w 3686175"/>
              <a:gd name="connsiteY82" fmla="*/ 3977531 h 4457700"/>
              <a:gd name="connsiteX83" fmla="*/ 2577465 w 3686175"/>
              <a:gd name="connsiteY83" fmla="*/ 4291856 h 4457700"/>
              <a:gd name="connsiteX84" fmla="*/ 2556510 w 3686175"/>
              <a:gd name="connsiteY84" fmla="*/ 4342339 h 4457700"/>
              <a:gd name="connsiteX85" fmla="*/ 1666875 w 3686175"/>
              <a:gd name="connsiteY85" fmla="*/ 4464259 h 4457700"/>
              <a:gd name="connsiteX86" fmla="*/ 1286828 w 3686175"/>
              <a:gd name="connsiteY86" fmla="*/ 4460449 h 4457700"/>
              <a:gd name="connsiteX87" fmla="*/ 743903 w 3686175"/>
              <a:gd name="connsiteY87" fmla="*/ 4396631 h 4457700"/>
              <a:gd name="connsiteX88" fmla="*/ 716280 w 3686175"/>
              <a:gd name="connsiteY88" fmla="*/ 4354721 h 4457700"/>
              <a:gd name="connsiteX89" fmla="*/ 808673 w 3686175"/>
              <a:gd name="connsiteY89" fmla="*/ 3804176 h 4457700"/>
              <a:gd name="connsiteX90" fmla="*/ 759143 w 3686175"/>
              <a:gd name="connsiteY90" fmla="*/ 3469848 h 4457700"/>
              <a:gd name="connsiteX91" fmla="*/ 602933 w 3686175"/>
              <a:gd name="connsiteY91" fmla="*/ 3306018 h 4457700"/>
              <a:gd name="connsiteX92" fmla="*/ 296228 w 3686175"/>
              <a:gd name="connsiteY92" fmla="*/ 3193623 h 4457700"/>
              <a:gd name="connsiteX93" fmla="*/ 180023 w 3686175"/>
              <a:gd name="connsiteY93" fmla="*/ 3141236 h 4457700"/>
              <a:gd name="connsiteX94" fmla="*/ 73343 w 3686175"/>
              <a:gd name="connsiteY94" fmla="*/ 2839293 h 4457700"/>
              <a:gd name="connsiteX95" fmla="*/ 70485 w 3686175"/>
              <a:gd name="connsiteY95" fmla="*/ 2664033 h 4457700"/>
              <a:gd name="connsiteX96" fmla="*/ 89535 w 3686175"/>
              <a:gd name="connsiteY96" fmla="*/ 2507823 h 4457700"/>
              <a:gd name="connsiteX97" fmla="*/ 87630 w 3686175"/>
              <a:gd name="connsiteY97" fmla="*/ 2477343 h 4457700"/>
              <a:gd name="connsiteX98" fmla="*/ 65723 w 3686175"/>
              <a:gd name="connsiteY98" fmla="*/ 2304941 h 4457700"/>
              <a:gd name="connsiteX99" fmla="*/ 82868 w 3686175"/>
              <a:gd name="connsiteY99" fmla="*/ 2251601 h 4457700"/>
              <a:gd name="connsiteX100" fmla="*/ 42863 w 3686175"/>
              <a:gd name="connsiteY100" fmla="*/ 2117298 h 4457700"/>
              <a:gd name="connsiteX101" fmla="*/ 0 w 3686175"/>
              <a:gd name="connsiteY101" fmla="*/ 2055386 h 4457700"/>
              <a:gd name="connsiteX102" fmla="*/ 2730818 w 3686175"/>
              <a:gd name="connsiteY102" fmla="*/ 275163 h 4457700"/>
              <a:gd name="connsiteX103" fmla="*/ 2600325 w 3686175"/>
              <a:gd name="connsiteY103" fmla="*/ 147528 h 4457700"/>
              <a:gd name="connsiteX104" fmla="*/ 2730818 w 3686175"/>
              <a:gd name="connsiteY104" fmla="*/ 275163 h 445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3686175" h="4457700">
                <a:moveTo>
                  <a:pt x="0" y="2055386"/>
                </a:moveTo>
                <a:cubicBezTo>
                  <a:pt x="0" y="2035383"/>
                  <a:pt x="0" y="2015381"/>
                  <a:pt x="0" y="1996331"/>
                </a:cubicBezTo>
                <a:cubicBezTo>
                  <a:pt x="26670" y="1941086"/>
                  <a:pt x="67628" y="1899176"/>
                  <a:pt x="120968" y="1869648"/>
                </a:cubicBezTo>
                <a:cubicBezTo>
                  <a:pt x="178118" y="1838216"/>
                  <a:pt x="217170" y="1791543"/>
                  <a:pt x="242888" y="1732488"/>
                </a:cubicBezTo>
                <a:cubicBezTo>
                  <a:pt x="276225" y="1656288"/>
                  <a:pt x="282893" y="1575326"/>
                  <a:pt x="277178" y="1493411"/>
                </a:cubicBezTo>
                <a:cubicBezTo>
                  <a:pt x="272415" y="1426736"/>
                  <a:pt x="272415" y="1361013"/>
                  <a:pt x="278130" y="1294338"/>
                </a:cubicBezTo>
                <a:cubicBezTo>
                  <a:pt x="294323" y="1103838"/>
                  <a:pt x="345758" y="924768"/>
                  <a:pt x="447675" y="761891"/>
                </a:cubicBezTo>
                <a:cubicBezTo>
                  <a:pt x="454343" y="751413"/>
                  <a:pt x="461963" y="740936"/>
                  <a:pt x="462915" y="726648"/>
                </a:cubicBezTo>
                <a:cubicBezTo>
                  <a:pt x="462915" y="723791"/>
                  <a:pt x="461963" y="721886"/>
                  <a:pt x="461010" y="719981"/>
                </a:cubicBezTo>
                <a:cubicBezTo>
                  <a:pt x="453390" y="719028"/>
                  <a:pt x="456248" y="731411"/>
                  <a:pt x="445770" y="727601"/>
                </a:cubicBezTo>
                <a:cubicBezTo>
                  <a:pt x="451485" y="662831"/>
                  <a:pt x="477203" y="603776"/>
                  <a:pt x="495300" y="541863"/>
                </a:cubicBezTo>
                <a:cubicBezTo>
                  <a:pt x="482918" y="558056"/>
                  <a:pt x="470535" y="573296"/>
                  <a:pt x="458153" y="589488"/>
                </a:cubicBezTo>
                <a:cubicBezTo>
                  <a:pt x="495300" y="486618"/>
                  <a:pt x="560070" y="405656"/>
                  <a:pt x="647700" y="340886"/>
                </a:cubicBezTo>
                <a:cubicBezTo>
                  <a:pt x="626745" y="350411"/>
                  <a:pt x="605790" y="359936"/>
                  <a:pt x="582930" y="370413"/>
                </a:cubicBezTo>
                <a:cubicBezTo>
                  <a:pt x="584835" y="356126"/>
                  <a:pt x="593408" y="351363"/>
                  <a:pt x="600075" y="346601"/>
                </a:cubicBezTo>
                <a:cubicBezTo>
                  <a:pt x="653415" y="306596"/>
                  <a:pt x="711518" y="274211"/>
                  <a:pt x="776288" y="257066"/>
                </a:cubicBezTo>
                <a:cubicBezTo>
                  <a:pt x="814388" y="246588"/>
                  <a:pt x="853440" y="238016"/>
                  <a:pt x="891540" y="229443"/>
                </a:cubicBezTo>
                <a:cubicBezTo>
                  <a:pt x="912495" y="224681"/>
                  <a:pt x="925830" y="213251"/>
                  <a:pt x="938213" y="196106"/>
                </a:cubicBezTo>
                <a:cubicBezTo>
                  <a:pt x="991553" y="121811"/>
                  <a:pt x="1062038" y="69423"/>
                  <a:pt x="1144905" y="31323"/>
                </a:cubicBezTo>
                <a:cubicBezTo>
                  <a:pt x="1151573" y="28466"/>
                  <a:pt x="1163955" y="20846"/>
                  <a:pt x="1165860" y="26561"/>
                </a:cubicBezTo>
                <a:cubicBezTo>
                  <a:pt x="1173480" y="47516"/>
                  <a:pt x="1186815" y="34181"/>
                  <a:pt x="1196340" y="32276"/>
                </a:cubicBezTo>
                <a:cubicBezTo>
                  <a:pt x="1230630" y="25608"/>
                  <a:pt x="1263015" y="7511"/>
                  <a:pt x="1301115" y="5606"/>
                </a:cubicBezTo>
                <a:cubicBezTo>
                  <a:pt x="1297305" y="17036"/>
                  <a:pt x="1281113" y="14178"/>
                  <a:pt x="1280160" y="28466"/>
                </a:cubicBezTo>
                <a:cubicBezTo>
                  <a:pt x="1322070" y="37038"/>
                  <a:pt x="1360170" y="13226"/>
                  <a:pt x="1403033" y="17036"/>
                </a:cubicBezTo>
                <a:cubicBezTo>
                  <a:pt x="1394460" y="30371"/>
                  <a:pt x="1376363" y="24656"/>
                  <a:pt x="1370648" y="37991"/>
                </a:cubicBezTo>
                <a:cubicBezTo>
                  <a:pt x="1373505" y="39896"/>
                  <a:pt x="1375410" y="41801"/>
                  <a:pt x="1378268" y="42753"/>
                </a:cubicBezTo>
                <a:cubicBezTo>
                  <a:pt x="1385888" y="44658"/>
                  <a:pt x="1393508" y="46563"/>
                  <a:pt x="1401128" y="48468"/>
                </a:cubicBezTo>
                <a:cubicBezTo>
                  <a:pt x="1496378" y="69423"/>
                  <a:pt x="1589723" y="61803"/>
                  <a:pt x="1682115" y="29418"/>
                </a:cubicBezTo>
                <a:cubicBezTo>
                  <a:pt x="1792605" y="-8682"/>
                  <a:pt x="1903095" y="-10587"/>
                  <a:pt x="2013585" y="28466"/>
                </a:cubicBezTo>
                <a:cubicBezTo>
                  <a:pt x="2102168" y="59898"/>
                  <a:pt x="2193608" y="69423"/>
                  <a:pt x="2286000" y="58946"/>
                </a:cubicBezTo>
                <a:cubicBezTo>
                  <a:pt x="2377440" y="48468"/>
                  <a:pt x="2461260" y="67518"/>
                  <a:pt x="2541270" y="109428"/>
                </a:cubicBezTo>
                <a:cubicBezTo>
                  <a:pt x="2551748" y="115143"/>
                  <a:pt x="2562225" y="119906"/>
                  <a:pt x="2574608" y="121811"/>
                </a:cubicBezTo>
                <a:cubicBezTo>
                  <a:pt x="2644140" y="127526"/>
                  <a:pt x="2706053" y="147528"/>
                  <a:pt x="2751773" y="214203"/>
                </a:cubicBezTo>
                <a:cubicBezTo>
                  <a:pt x="2732723" y="109428"/>
                  <a:pt x="2665095" y="61803"/>
                  <a:pt x="2498408" y="34181"/>
                </a:cubicBezTo>
                <a:cubicBezTo>
                  <a:pt x="2509838" y="33228"/>
                  <a:pt x="2514600" y="32276"/>
                  <a:pt x="2518410" y="32276"/>
                </a:cubicBezTo>
                <a:cubicBezTo>
                  <a:pt x="2686050" y="23703"/>
                  <a:pt x="2806065" y="129431"/>
                  <a:pt x="2828925" y="302786"/>
                </a:cubicBezTo>
                <a:cubicBezTo>
                  <a:pt x="2831783" y="325646"/>
                  <a:pt x="2834640" y="348506"/>
                  <a:pt x="2837498" y="374223"/>
                </a:cubicBezTo>
                <a:cubicBezTo>
                  <a:pt x="2922270" y="277068"/>
                  <a:pt x="3033713" y="245636"/>
                  <a:pt x="3133725" y="293261"/>
                </a:cubicBezTo>
                <a:cubicBezTo>
                  <a:pt x="3108008" y="293261"/>
                  <a:pt x="3088958" y="293261"/>
                  <a:pt x="3069908" y="293261"/>
                </a:cubicBezTo>
                <a:cubicBezTo>
                  <a:pt x="3036570" y="293261"/>
                  <a:pt x="3004185" y="297071"/>
                  <a:pt x="2973705" y="308501"/>
                </a:cubicBezTo>
                <a:cubicBezTo>
                  <a:pt x="2945130" y="319931"/>
                  <a:pt x="2922270" y="338028"/>
                  <a:pt x="2908935" y="366603"/>
                </a:cubicBezTo>
                <a:cubicBezTo>
                  <a:pt x="2901315" y="382796"/>
                  <a:pt x="2905125" y="392321"/>
                  <a:pt x="2924175" y="396131"/>
                </a:cubicBezTo>
                <a:cubicBezTo>
                  <a:pt x="2941320" y="398988"/>
                  <a:pt x="2956560" y="397083"/>
                  <a:pt x="2972753" y="388511"/>
                </a:cubicBezTo>
                <a:cubicBezTo>
                  <a:pt x="3023235" y="360888"/>
                  <a:pt x="3077528" y="357078"/>
                  <a:pt x="3132773" y="368508"/>
                </a:cubicBezTo>
                <a:cubicBezTo>
                  <a:pt x="3086100" y="373271"/>
                  <a:pt x="3039428" y="375176"/>
                  <a:pt x="2998470" y="405656"/>
                </a:cubicBezTo>
                <a:cubicBezTo>
                  <a:pt x="3026093" y="408513"/>
                  <a:pt x="3052763" y="407561"/>
                  <a:pt x="3079433" y="414228"/>
                </a:cubicBezTo>
                <a:cubicBezTo>
                  <a:pt x="3105150" y="419943"/>
                  <a:pt x="3131820" y="426611"/>
                  <a:pt x="3160395" y="445661"/>
                </a:cubicBezTo>
                <a:cubicBezTo>
                  <a:pt x="3129915" y="441851"/>
                  <a:pt x="3108008" y="428516"/>
                  <a:pt x="3083243" y="435183"/>
                </a:cubicBezTo>
                <a:cubicBezTo>
                  <a:pt x="3128010" y="446613"/>
                  <a:pt x="3171825" y="458996"/>
                  <a:pt x="3215640" y="491381"/>
                </a:cubicBezTo>
                <a:cubicBezTo>
                  <a:pt x="3190875" y="488523"/>
                  <a:pt x="3176588" y="474236"/>
                  <a:pt x="3157538" y="476141"/>
                </a:cubicBezTo>
                <a:cubicBezTo>
                  <a:pt x="3159443" y="486618"/>
                  <a:pt x="3168015" y="489476"/>
                  <a:pt x="3173730" y="494238"/>
                </a:cubicBezTo>
                <a:cubicBezTo>
                  <a:pt x="3238500" y="545673"/>
                  <a:pt x="3286125" y="610443"/>
                  <a:pt x="3308033" y="689501"/>
                </a:cubicBezTo>
                <a:cubicBezTo>
                  <a:pt x="3324225" y="748556"/>
                  <a:pt x="3350895" y="796181"/>
                  <a:pt x="3393758" y="842853"/>
                </a:cubicBezTo>
                <a:cubicBezTo>
                  <a:pt x="3493770" y="953343"/>
                  <a:pt x="3506153" y="1087646"/>
                  <a:pt x="3467100" y="1227663"/>
                </a:cubicBezTo>
                <a:cubicBezTo>
                  <a:pt x="3458528" y="1258143"/>
                  <a:pt x="3463290" y="1279098"/>
                  <a:pt x="3483293" y="1302911"/>
                </a:cubicBezTo>
                <a:cubicBezTo>
                  <a:pt x="3549015" y="1381968"/>
                  <a:pt x="3601403" y="1465788"/>
                  <a:pt x="3605213" y="1573421"/>
                </a:cubicBezTo>
                <a:cubicBezTo>
                  <a:pt x="3608070" y="1660098"/>
                  <a:pt x="3608070" y="1745823"/>
                  <a:pt x="3558540" y="1822976"/>
                </a:cubicBezTo>
                <a:cubicBezTo>
                  <a:pt x="3539490" y="1852503"/>
                  <a:pt x="3529965" y="1885841"/>
                  <a:pt x="3527108" y="1921083"/>
                </a:cubicBezTo>
                <a:cubicBezTo>
                  <a:pt x="3524250" y="1953468"/>
                  <a:pt x="3530918" y="1982043"/>
                  <a:pt x="3553778" y="2005856"/>
                </a:cubicBezTo>
                <a:cubicBezTo>
                  <a:pt x="3572828" y="2024906"/>
                  <a:pt x="3595688" y="2030621"/>
                  <a:pt x="3622358" y="2024906"/>
                </a:cubicBezTo>
                <a:cubicBezTo>
                  <a:pt x="3649028" y="2019191"/>
                  <a:pt x="3662363" y="2001093"/>
                  <a:pt x="3668078" y="1975376"/>
                </a:cubicBezTo>
                <a:cubicBezTo>
                  <a:pt x="3669983" y="1965851"/>
                  <a:pt x="3671888" y="1956326"/>
                  <a:pt x="3673793" y="1944896"/>
                </a:cubicBezTo>
                <a:cubicBezTo>
                  <a:pt x="3698558" y="1998236"/>
                  <a:pt x="3686175" y="2063958"/>
                  <a:pt x="3639503" y="2080151"/>
                </a:cubicBezTo>
                <a:cubicBezTo>
                  <a:pt x="3592830" y="2096343"/>
                  <a:pt x="3582353" y="2117298"/>
                  <a:pt x="3585210" y="2164923"/>
                </a:cubicBezTo>
                <a:cubicBezTo>
                  <a:pt x="3588068" y="2226836"/>
                  <a:pt x="3544253" y="2273508"/>
                  <a:pt x="3498533" y="2310656"/>
                </a:cubicBezTo>
                <a:cubicBezTo>
                  <a:pt x="3466148" y="2337326"/>
                  <a:pt x="3451860" y="2368758"/>
                  <a:pt x="3452813" y="2408764"/>
                </a:cubicBezTo>
                <a:cubicBezTo>
                  <a:pt x="3452813" y="2425908"/>
                  <a:pt x="3455670" y="2442101"/>
                  <a:pt x="3448050" y="2458293"/>
                </a:cubicBezTo>
                <a:cubicBezTo>
                  <a:pt x="3397568" y="2577356"/>
                  <a:pt x="3317558" y="2657366"/>
                  <a:pt x="3183255" y="2671654"/>
                </a:cubicBezTo>
                <a:cubicBezTo>
                  <a:pt x="3115628" y="2678321"/>
                  <a:pt x="3066098" y="2735471"/>
                  <a:pt x="3066098" y="2803098"/>
                </a:cubicBezTo>
                <a:cubicBezTo>
                  <a:pt x="3066098" y="2828816"/>
                  <a:pt x="3067050" y="2854533"/>
                  <a:pt x="3066098" y="2880251"/>
                </a:cubicBezTo>
                <a:cubicBezTo>
                  <a:pt x="3064193" y="2925971"/>
                  <a:pt x="3056573" y="2970739"/>
                  <a:pt x="3031808" y="3010743"/>
                </a:cubicBezTo>
                <a:cubicBezTo>
                  <a:pt x="3012758" y="3042176"/>
                  <a:pt x="2987993" y="3064083"/>
                  <a:pt x="2946083" y="3070751"/>
                </a:cubicBezTo>
                <a:cubicBezTo>
                  <a:pt x="3017520" y="2962166"/>
                  <a:pt x="3022283" y="2946926"/>
                  <a:pt x="2998470" y="2908826"/>
                </a:cubicBezTo>
                <a:cubicBezTo>
                  <a:pt x="3002280" y="3000266"/>
                  <a:pt x="2945130" y="3079323"/>
                  <a:pt x="2875598" y="3078371"/>
                </a:cubicBezTo>
                <a:cubicBezTo>
                  <a:pt x="2962275" y="3022173"/>
                  <a:pt x="2990850" y="2963118"/>
                  <a:pt x="2957513" y="2907873"/>
                </a:cubicBezTo>
                <a:cubicBezTo>
                  <a:pt x="2949893" y="2994551"/>
                  <a:pt x="2906078" y="3051701"/>
                  <a:pt x="2829878" y="3063131"/>
                </a:cubicBezTo>
                <a:cubicBezTo>
                  <a:pt x="2885123" y="3033604"/>
                  <a:pt x="2924175" y="3001218"/>
                  <a:pt x="2926080" y="2949783"/>
                </a:cubicBezTo>
                <a:cubicBezTo>
                  <a:pt x="2889885" y="2981216"/>
                  <a:pt x="2850833" y="3014554"/>
                  <a:pt x="2812733" y="3049796"/>
                </a:cubicBezTo>
                <a:cubicBezTo>
                  <a:pt x="2730818" y="3125996"/>
                  <a:pt x="2642235" y="3190766"/>
                  <a:pt x="2533650" y="3226008"/>
                </a:cubicBezTo>
                <a:cubicBezTo>
                  <a:pt x="2469833" y="3246011"/>
                  <a:pt x="2405063" y="3258393"/>
                  <a:pt x="2338388" y="3264108"/>
                </a:cubicBezTo>
                <a:cubicBezTo>
                  <a:pt x="2262188" y="3270776"/>
                  <a:pt x="2216468" y="3321258"/>
                  <a:pt x="2214563" y="3397458"/>
                </a:cubicBezTo>
                <a:cubicBezTo>
                  <a:pt x="2214563" y="3415556"/>
                  <a:pt x="2213610" y="3433654"/>
                  <a:pt x="2216468" y="3450798"/>
                </a:cubicBezTo>
                <a:cubicBezTo>
                  <a:pt x="2251710" y="3634631"/>
                  <a:pt x="2308860" y="3811796"/>
                  <a:pt x="2396490" y="3977531"/>
                </a:cubicBezTo>
                <a:cubicBezTo>
                  <a:pt x="2452688" y="4084211"/>
                  <a:pt x="2516505" y="4187081"/>
                  <a:pt x="2577465" y="4291856"/>
                </a:cubicBezTo>
                <a:cubicBezTo>
                  <a:pt x="2599373" y="4329956"/>
                  <a:pt x="2598420" y="4330909"/>
                  <a:pt x="2556510" y="4342339"/>
                </a:cubicBezTo>
                <a:cubicBezTo>
                  <a:pt x="2265045" y="4418539"/>
                  <a:pt x="1966913" y="4454734"/>
                  <a:pt x="1666875" y="4464259"/>
                </a:cubicBezTo>
                <a:cubicBezTo>
                  <a:pt x="1540193" y="4468068"/>
                  <a:pt x="1413510" y="4467116"/>
                  <a:pt x="1286828" y="4460449"/>
                </a:cubicBezTo>
                <a:cubicBezTo>
                  <a:pt x="1104900" y="4449971"/>
                  <a:pt x="923925" y="4429016"/>
                  <a:pt x="743903" y="4396631"/>
                </a:cubicBezTo>
                <a:cubicBezTo>
                  <a:pt x="717233" y="4391868"/>
                  <a:pt x="709613" y="4382343"/>
                  <a:pt x="716280" y="4354721"/>
                </a:cubicBezTo>
                <a:cubicBezTo>
                  <a:pt x="762000" y="4173746"/>
                  <a:pt x="795338" y="3990866"/>
                  <a:pt x="808673" y="3804176"/>
                </a:cubicBezTo>
                <a:cubicBezTo>
                  <a:pt x="816293" y="3688923"/>
                  <a:pt x="805815" y="3576529"/>
                  <a:pt x="759143" y="3469848"/>
                </a:cubicBezTo>
                <a:cubicBezTo>
                  <a:pt x="726758" y="3397458"/>
                  <a:pt x="679133" y="3335546"/>
                  <a:pt x="602933" y="3306018"/>
                </a:cubicBezTo>
                <a:cubicBezTo>
                  <a:pt x="501968" y="3266014"/>
                  <a:pt x="401003" y="3225056"/>
                  <a:pt x="296228" y="3193623"/>
                </a:cubicBezTo>
                <a:cubicBezTo>
                  <a:pt x="255270" y="3181241"/>
                  <a:pt x="216218" y="3164096"/>
                  <a:pt x="180023" y="3141236"/>
                </a:cubicBezTo>
                <a:cubicBezTo>
                  <a:pt x="65723" y="3068846"/>
                  <a:pt x="29528" y="2966929"/>
                  <a:pt x="73343" y="2839293"/>
                </a:cubicBezTo>
                <a:cubicBezTo>
                  <a:pt x="93345" y="2780239"/>
                  <a:pt x="99060" y="2724041"/>
                  <a:pt x="70485" y="2664033"/>
                </a:cubicBezTo>
                <a:cubicBezTo>
                  <a:pt x="44768" y="2610693"/>
                  <a:pt x="49530" y="2555448"/>
                  <a:pt x="89535" y="2507823"/>
                </a:cubicBezTo>
                <a:cubicBezTo>
                  <a:pt x="100013" y="2495441"/>
                  <a:pt x="96203" y="2487821"/>
                  <a:pt x="87630" y="2477343"/>
                </a:cubicBezTo>
                <a:cubicBezTo>
                  <a:pt x="44768" y="2424956"/>
                  <a:pt x="39053" y="2366853"/>
                  <a:pt x="65723" y="2304941"/>
                </a:cubicBezTo>
                <a:cubicBezTo>
                  <a:pt x="73343" y="2287796"/>
                  <a:pt x="79058" y="2269698"/>
                  <a:pt x="82868" y="2251601"/>
                </a:cubicBezTo>
                <a:cubicBezTo>
                  <a:pt x="93345" y="2200166"/>
                  <a:pt x="89535" y="2153494"/>
                  <a:pt x="42863" y="2117298"/>
                </a:cubicBezTo>
                <a:cubicBezTo>
                  <a:pt x="22860" y="2104916"/>
                  <a:pt x="11430" y="2080151"/>
                  <a:pt x="0" y="2055386"/>
                </a:cubicBezTo>
                <a:close/>
                <a:moveTo>
                  <a:pt x="2730818" y="275163"/>
                </a:moveTo>
                <a:cubicBezTo>
                  <a:pt x="2725103" y="205631"/>
                  <a:pt x="2662238" y="146576"/>
                  <a:pt x="2600325" y="147528"/>
                </a:cubicBezTo>
                <a:cubicBezTo>
                  <a:pt x="2647950" y="184676"/>
                  <a:pt x="2687955" y="226586"/>
                  <a:pt x="2730818" y="275163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6F80EC1-2A6D-41BF-89BB-4ADBCE285E40}"/>
              </a:ext>
            </a:extLst>
          </p:cNvPr>
          <p:cNvGrpSpPr/>
          <p:nvPr/>
        </p:nvGrpSpPr>
        <p:grpSpPr>
          <a:xfrm>
            <a:off x="1260895" y="2362891"/>
            <a:ext cx="1942349" cy="1942348"/>
            <a:chOff x="3376439" y="2358405"/>
            <a:chExt cx="2592288" cy="2592288"/>
          </a:xfrm>
        </p:grpSpPr>
        <p:sp>
          <p:nvSpPr>
            <p:cNvPr id="31" name="Pie 6">
              <a:extLst>
                <a:ext uri="{FF2B5EF4-FFF2-40B4-BE49-F238E27FC236}">
                  <a16:creationId xmlns:a16="http://schemas.microsoft.com/office/drawing/2014/main" id="{7B27B406-C9E3-45A6-8C4E-4CAD2EE6E47F}"/>
                </a:ext>
              </a:extLst>
            </p:cNvPr>
            <p:cNvSpPr/>
            <p:nvPr/>
          </p:nvSpPr>
          <p:spPr>
            <a:xfrm>
              <a:off x="3376439" y="2358405"/>
              <a:ext cx="2592288" cy="2592288"/>
            </a:xfrm>
            <a:prstGeom prst="pie">
              <a:avLst>
                <a:gd name="adj1" fmla="val 12276732"/>
                <a:gd name="adj2" fmla="val 16200000"/>
              </a:avLst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 dirty="0">
                <a:solidFill>
                  <a:schemeClr val="tx1"/>
                </a:solidFill>
              </a:endParaRPr>
            </a:p>
          </p:txBody>
        </p:sp>
        <p:sp>
          <p:nvSpPr>
            <p:cNvPr id="32" name="Pie 13">
              <a:extLst>
                <a:ext uri="{FF2B5EF4-FFF2-40B4-BE49-F238E27FC236}">
                  <a16:creationId xmlns:a16="http://schemas.microsoft.com/office/drawing/2014/main" id="{A636F4E2-60D9-4346-B5C0-F3E562645425}"/>
                </a:ext>
              </a:extLst>
            </p:cNvPr>
            <p:cNvSpPr/>
            <p:nvPr/>
          </p:nvSpPr>
          <p:spPr>
            <a:xfrm>
              <a:off x="3376439" y="2358405"/>
              <a:ext cx="2592288" cy="2592288"/>
            </a:xfrm>
            <a:prstGeom prst="pie">
              <a:avLst>
                <a:gd name="adj1" fmla="val 15840500"/>
                <a:gd name="adj2" fmla="val 19589917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>
                <a:solidFill>
                  <a:schemeClr val="tx1"/>
                </a:solidFill>
              </a:endParaRPr>
            </a:p>
          </p:txBody>
        </p:sp>
        <p:sp>
          <p:nvSpPr>
            <p:cNvPr id="33" name="Pie 14">
              <a:extLst>
                <a:ext uri="{FF2B5EF4-FFF2-40B4-BE49-F238E27FC236}">
                  <a16:creationId xmlns:a16="http://schemas.microsoft.com/office/drawing/2014/main" id="{B2E5F563-EA7B-40B9-BEE1-3232DF51EB91}"/>
                </a:ext>
              </a:extLst>
            </p:cNvPr>
            <p:cNvSpPr/>
            <p:nvPr/>
          </p:nvSpPr>
          <p:spPr>
            <a:xfrm>
              <a:off x="3376439" y="2358405"/>
              <a:ext cx="2592288" cy="2592288"/>
            </a:xfrm>
            <a:prstGeom prst="pie">
              <a:avLst>
                <a:gd name="adj1" fmla="val 19138758"/>
                <a:gd name="adj2" fmla="val 1338485"/>
              </a:avLst>
            </a:prstGeom>
            <a:solidFill>
              <a:schemeClr val="accent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 dirty="0">
                <a:solidFill>
                  <a:schemeClr val="tx1"/>
                </a:solidFill>
              </a:endParaRPr>
            </a:p>
          </p:txBody>
        </p:sp>
        <p:sp>
          <p:nvSpPr>
            <p:cNvPr id="34" name="Pie 15">
              <a:extLst>
                <a:ext uri="{FF2B5EF4-FFF2-40B4-BE49-F238E27FC236}">
                  <a16:creationId xmlns:a16="http://schemas.microsoft.com/office/drawing/2014/main" id="{C4E1A02E-6477-4543-B365-735E6054089B}"/>
                </a:ext>
              </a:extLst>
            </p:cNvPr>
            <p:cNvSpPr/>
            <p:nvPr/>
          </p:nvSpPr>
          <p:spPr>
            <a:xfrm>
              <a:off x="3376439" y="2358405"/>
              <a:ext cx="2592288" cy="2592288"/>
            </a:xfrm>
            <a:prstGeom prst="pie">
              <a:avLst>
                <a:gd name="adj1" fmla="val 798895"/>
                <a:gd name="adj2" fmla="val 4047876"/>
              </a:avLst>
            </a:prstGeom>
            <a:solidFill>
              <a:schemeClr val="accent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FB6D123-EFBD-4B3A-A4D8-59A2B73BC829}"/>
              </a:ext>
            </a:extLst>
          </p:cNvPr>
          <p:cNvGrpSpPr/>
          <p:nvPr/>
        </p:nvGrpSpPr>
        <p:grpSpPr>
          <a:xfrm>
            <a:off x="784236" y="1908708"/>
            <a:ext cx="3024255" cy="2965013"/>
            <a:chOff x="879403" y="1813638"/>
            <a:chExt cx="4032340" cy="3953350"/>
          </a:xfrm>
        </p:grpSpPr>
        <p:sp>
          <p:nvSpPr>
            <p:cNvPr id="38" name="Arc 37">
              <a:extLst>
                <a:ext uri="{FF2B5EF4-FFF2-40B4-BE49-F238E27FC236}">
                  <a16:creationId xmlns:a16="http://schemas.microsoft.com/office/drawing/2014/main" id="{56A643C5-3B90-4B7C-A397-8BB0352829FF}"/>
                </a:ext>
              </a:extLst>
            </p:cNvPr>
            <p:cNvSpPr/>
            <p:nvPr/>
          </p:nvSpPr>
          <p:spPr>
            <a:xfrm>
              <a:off x="879403" y="1813638"/>
              <a:ext cx="3953351" cy="3953350"/>
            </a:xfrm>
            <a:prstGeom prst="arc">
              <a:avLst>
                <a:gd name="adj1" fmla="val 13483629"/>
                <a:gd name="adj2" fmla="val 2813791"/>
              </a:avLst>
            </a:prstGeom>
            <a:ln>
              <a:solidFill>
                <a:schemeClr val="tx1">
                  <a:lumMod val="75000"/>
                  <a:lumOff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026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ABD0004-CB42-4C3E-8553-A0D5B26A922E}"/>
                </a:ext>
              </a:extLst>
            </p:cNvPr>
            <p:cNvSpPr/>
            <p:nvPr/>
          </p:nvSpPr>
          <p:spPr>
            <a:xfrm>
              <a:off x="1791611" y="1946801"/>
              <a:ext cx="240059" cy="24005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1E21E33-45FB-4773-94D9-C02196B32371}"/>
                </a:ext>
              </a:extLst>
            </p:cNvPr>
            <p:cNvSpPr/>
            <p:nvPr/>
          </p:nvSpPr>
          <p:spPr>
            <a:xfrm>
              <a:off x="3672073" y="1946801"/>
              <a:ext cx="240059" cy="240059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0BA0DDB-4C96-4C86-9F22-BB474885EC50}"/>
                </a:ext>
              </a:extLst>
            </p:cNvPr>
            <p:cNvSpPr/>
            <p:nvPr/>
          </p:nvSpPr>
          <p:spPr>
            <a:xfrm>
              <a:off x="4671684" y="3248604"/>
              <a:ext cx="240059" cy="240059"/>
            </a:xfrm>
            <a:prstGeom prst="ellipse">
              <a:avLst/>
            </a:prstGeom>
            <a:solidFill>
              <a:schemeClr val="accent3"/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42B36E9-13D6-4AAA-B3F5-5EC525E4D117}"/>
                </a:ext>
              </a:extLst>
            </p:cNvPr>
            <p:cNvSpPr/>
            <p:nvPr/>
          </p:nvSpPr>
          <p:spPr>
            <a:xfrm>
              <a:off x="4429697" y="4749383"/>
              <a:ext cx="240059" cy="240059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6"/>
            </a:p>
          </p:txBody>
        </p:sp>
      </p:grpSp>
      <p:sp>
        <p:nvSpPr>
          <p:cNvPr id="43" name="Trapezoid 10">
            <a:extLst>
              <a:ext uri="{FF2B5EF4-FFF2-40B4-BE49-F238E27FC236}">
                <a16:creationId xmlns:a16="http://schemas.microsoft.com/office/drawing/2014/main" id="{D654BE16-4D6E-491B-B393-C9B9C98A22D2}"/>
              </a:ext>
            </a:extLst>
          </p:cNvPr>
          <p:cNvSpPr/>
          <p:nvPr/>
        </p:nvSpPr>
        <p:spPr>
          <a:xfrm>
            <a:off x="2299645" y="2549055"/>
            <a:ext cx="276188" cy="275864"/>
          </a:xfrm>
          <a:custGeom>
            <a:avLst/>
            <a:gdLst/>
            <a:ahLst/>
            <a:cxnLst/>
            <a:rect l="l" t="t" r="r" b="b"/>
            <a:pathLst>
              <a:path w="3910377" h="3905794">
                <a:moveTo>
                  <a:pt x="1" y="3797782"/>
                </a:moveTo>
                <a:lnTo>
                  <a:pt x="3910377" y="3797782"/>
                </a:lnTo>
                <a:lnTo>
                  <a:pt x="3910377" y="3905794"/>
                </a:lnTo>
                <a:lnTo>
                  <a:pt x="1" y="3905794"/>
                </a:lnTo>
                <a:close/>
                <a:moveTo>
                  <a:pt x="1757257" y="3353296"/>
                </a:moveTo>
                <a:cubicBezTo>
                  <a:pt x="1690135" y="3353296"/>
                  <a:pt x="1635721" y="3407710"/>
                  <a:pt x="1635721" y="3474832"/>
                </a:cubicBezTo>
                <a:cubicBezTo>
                  <a:pt x="1635721" y="3541954"/>
                  <a:pt x="1690135" y="3596368"/>
                  <a:pt x="1757257" y="3596368"/>
                </a:cubicBezTo>
                <a:lnTo>
                  <a:pt x="2187409" y="3596368"/>
                </a:lnTo>
                <a:cubicBezTo>
                  <a:pt x="2254531" y="3596368"/>
                  <a:pt x="2308945" y="3541954"/>
                  <a:pt x="2308945" y="3474832"/>
                </a:cubicBezTo>
                <a:cubicBezTo>
                  <a:pt x="2308945" y="3407710"/>
                  <a:pt x="2254531" y="3353296"/>
                  <a:pt x="2187409" y="3353296"/>
                </a:cubicBezTo>
                <a:close/>
                <a:moveTo>
                  <a:pt x="492288" y="2449553"/>
                </a:moveTo>
                <a:lnTo>
                  <a:pt x="472244" y="2517369"/>
                </a:lnTo>
                <a:lnTo>
                  <a:pt x="3438134" y="2517369"/>
                </a:lnTo>
                <a:lnTo>
                  <a:pt x="3418090" y="2449553"/>
                </a:lnTo>
                <a:close/>
                <a:moveTo>
                  <a:pt x="432162" y="2249610"/>
                </a:moveTo>
                <a:lnTo>
                  <a:pt x="3478215" y="2249610"/>
                </a:lnTo>
                <a:lnTo>
                  <a:pt x="3910377" y="3711740"/>
                </a:lnTo>
                <a:lnTo>
                  <a:pt x="0" y="3711740"/>
                </a:lnTo>
                <a:close/>
                <a:moveTo>
                  <a:pt x="1637280" y="544956"/>
                </a:moveTo>
                <a:cubicBezTo>
                  <a:pt x="1626413" y="544956"/>
                  <a:pt x="1615547" y="549102"/>
                  <a:pt x="1607256" y="557393"/>
                </a:cubicBezTo>
                <a:lnTo>
                  <a:pt x="796281" y="1368368"/>
                </a:lnTo>
                <a:cubicBezTo>
                  <a:pt x="779699" y="1384950"/>
                  <a:pt x="779699" y="1411834"/>
                  <a:pt x="796281" y="1428415"/>
                </a:cubicBezTo>
                <a:lnTo>
                  <a:pt x="825565" y="1457699"/>
                </a:lnTo>
                <a:cubicBezTo>
                  <a:pt x="842147" y="1474281"/>
                  <a:pt x="869031" y="1474281"/>
                  <a:pt x="885612" y="1457699"/>
                </a:cubicBezTo>
                <a:lnTo>
                  <a:pt x="1696588" y="646724"/>
                </a:lnTo>
                <a:cubicBezTo>
                  <a:pt x="1713169" y="630143"/>
                  <a:pt x="1713169" y="603258"/>
                  <a:pt x="1696588" y="586677"/>
                </a:cubicBezTo>
                <a:lnTo>
                  <a:pt x="1667304" y="557393"/>
                </a:lnTo>
                <a:cubicBezTo>
                  <a:pt x="1659013" y="549102"/>
                  <a:pt x="1648146" y="544956"/>
                  <a:pt x="1637280" y="544956"/>
                </a:cubicBezTo>
                <a:close/>
                <a:moveTo>
                  <a:pt x="1372791" y="439020"/>
                </a:moveTo>
                <a:cubicBezTo>
                  <a:pt x="1361925" y="439020"/>
                  <a:pt x="1351058" y="443165"/>
                  <a:pt x="1342767" y="451456"/>
                </a:cubicBezTo>
                <a:lnTo>
                  <a:pt x="851745" y="942478"/>
                </a:lnTo>
                <a:cubicBezTo>
                  <a:pt x="835164" y="959060"/>
                  <a:pt x="835164" y="985944"/>
                  <a:pt x="851745" y="1002526"/>
                </a:cubicBezTo>
                <a:lnTo>
                  <a:pt x="881029" y="1031810"/>
                </a:lnTo>
                <a:cubicBezTo>
                  <a:pt x="897611" y="1048392"/>
                  <a:pt x="924495" y="1048392"/>
                  <a:pt x="941077" y="1031810"/>
                </a:cubicBezTo>
                <a:lnTo>
                  <a:pt x="1432099" y="540788"/>
                </a:lnTo>
                <a:cubicBezTo>
                  <a:pt x="1448681" y="524206"/>
                  <a:pt x="1448681" y="497322"/>
                  <a:pt x="1432099" y="480740"/>
                </a:cubicBezTo>
                <a:lnTo>
                  <a:pt x="1402815" y="451456"/>
                </a:lnTo>
                <a:cubicBezTo>
                  <a:pt x="1394524" y="443165"/>
                  <a:pt x="1383658" y="439020"/>
                  <a:pt x="1372791" y="439020"/>
                </a:cubicBezTo>
                <a:close/>
                <a:moveTo>
                  <a:pt x="864042" y="270000"/>
                </a:moveTo>
                <a:lnTo>
                  <a:pt x="2945402" y="270000"/>
                </a:lnTo>
                <a:cubicBezTo>
                  <a:pt x="3094522" y="270000"/>
                  <a:pt x="3215407" y="390885"/>
                  <a:pt x="3215407" y="540005"/>
                </a:cubicBezTo>
                <a:lnTo>
                  <a:pt x="3215407" y="1619995"/>
                </a:lnTo>
                <a:cubicBezTo>
                  <a:pt x="3215407" y="1769115"/>
                  <a:pt x="3094522" y="1890000"/>
                  <a:pt x="2945402" y="1890000"/>
                </a:cubicBezTo>
                <a:lnTo>
                  <a:pt x="864042" y="1890000"/>
                </a:lnTo>
                <a:cubicBezTo>
                  <a:pt x="714922" y="1890000"/>
                  <a:pt x="594037" y="1769115"/>
                  <a:pt x="594037" y="1619995"/>
                </a:cubicBezTo>
                <a:lnTo>
                  <a:pt x="594037" y="540005"/>
                </a:lnTo>
                <a:cubicBezTo>
                  <a:pt x="594037" y="390885"/>
                  <a:pt x="714922" y="270000"/>
                  <a:pt x="864042" y="270000"/>
                </a:cubicBezTo>
                <a:close/>
                <a:moveTo>
                  <a:pt x="804042" y="180000"/>
                </a:moveTo>
                <a:cubicBezTo>
                  <a:pt x="638353" y="180000"/>
                  <a:pt x="504036" y="314317"/>
                  <a:pt x="504036" y="480006"/>
                </a:cubicBezTo>
                <a:lnTo>
                  <a:pt x="504036" y="1679994"/>
                </a:lnTo>
                <a:cubicBezTo>
                  <a:pt x="504036" y="1845683"/>
                  <a:pt x="638353" y="1980000"/>
                  <a:pt x="804042" y="1980000"/>
                </a:cubicBezTo>
                <a:lnTo>
                  <a:pt x="3027043" y="1980000"/>
                </a:lnTo>
                <a:cubicBezTo>
                  <a:pt x="3192732" y="1980000"/>
                  <a:pt x="3327049" y="1845683"/>
                  <a:pt x="3327049" y="1679994"/>
                </a:cubicBezTo>
                <a:lnTo>
                  <a:pt x="3327049" y="480006"/>
                </a:lnTo>
                <a:cubicBezTo>
                  <a:pt x="3327049" y="314317"/>
                  <a:pt x="3192732" y="180000"/>
                  <a:pt x="3027043" y="180000"/>
                </a:cubicBezTo>
                <a:close/>
                <a:moveTo>
                  <a:pt x="684043" y="0"/>
                </a:moveTo>
                <a:lnTo>
                  <a:pt x="3190330" y="0"/>
                </a:lnTo>
                <a:cubicBezTo>
                  <a:pt x="3389156" y="0"/>
                  <a:pt x="3550337" y="161181"/>
                  <a:pt x="3550337" y="360007"/>
                </a:cubicBezTo>
                <a:lnTo>
                  <a:pt x="3550337" y="1799993"/>
                </a:lnTo>
                <a:cubicBezTo>
                  <a:pt x="3550337" y="1998819"/>
                  <a:pt x="3389156" y="2160000"/>
                  <a:pt x="3190330" y="2160000"/>
                </a:cubicBezTo>
                <a:lnTo>
                  <a:pt x="684043" y="2160000"/>
                </a:lnTo>
                <a:cubicBezTo>
                  <a:pt x="485217" y="2160000"/>
                  <a:pt x="324036" y="1998819"/>
                  <a:pt x="324036" y="1799993"/>
                </a:cubicBezTo>
                <a:lnTo>
                  <a:pt x="324036" y="360007"/>
                </a:lnTo>
                <a:cubicBezTo>
                  <a:pt x="324036" y="161181"/>
                  <a:pt x="485217" y="0"/>
                  <a:pt x="6840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6"/>
          </a:p>
        </p:txBody>
      </p:sp>
      <p:sp>
        <p:nvSpPr>
          <p:cNvPr id="45" name="Rounded Rectangle 12">
            <a:extLst>
              <a:ext uri="{FF2B5EF4-FFF2-40B4-BE49-F238E27FC236}">
                <a16:creationId xmlns:a16="http://schemas.microsoft.com/office/drawing/2014/main" id="{8E844AE6-8D44-4A75-BACD-D56B15FB63A7}"/>
              </a:ext>
            </a:extLst>
          </p:cNvPr>
          <p:cNvSpPr>
            <a:spLocks noChangeAspect="1"/>
          </p:cNvSpPr>
          <p:nvPr/>
        </p:nvSpPr>
        <p:spPr>
          <a:xfrm>
            <a:off x="1801900" y="2684965"/>
            <a:ext cx="232928" cy="252767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6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BE53981-CA9C-47CB-88CB-89C6F83F349F}"/>
              </a:ext>
            </a:extLst>
          </p:cNvPr>
          <p:cNvSpPr txBox="1"/>
          <p:nvPr/>
        </p:nvSpPr>
        <p:spPr>
          <a:xfrm>
            <a:off x="4723049" y="1978300"/>
            <a:ext cx="3779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1.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Definir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criterios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de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selección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y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priorización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de las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demandas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de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Cooperación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Técnica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7D68FA7A-3C82-4927-A22D-9C9777D67A5F}"/>
              </a:ext>
            </a:extLst>
          </p:cNvPr>
          <p:cNvSpPr/>
          <p:nvPr/>
        </p:nvSpPr>
        <p:spPr>
          <a:xfrm>
            <a:off x="4173056" y="2036483"/>
            <a:ext cx="409540" cy="32305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01</a:t>
            </a:r>
            <a:endParaRPr lang="ko-KR" altLang="en-US" sz="1200" b="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58CCE9C-F827-4E31-B789-D616BD581883}"/>
              </a:ext>
            </a:extLst>
          </p:cNvPr>
          <p:cNvSpPr txBox="1"/>
          <p:nvPr/>
        </p:nvSpPr>
        <p:spPr>
          <a:xfrm>
            <a:off x="4723050" y="2746732"/>
            <a:ext cx="37794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2.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Aplicar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criterios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para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seleccionar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las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propuestas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(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tomando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en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cuenta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restricciones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presupuestarias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y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operativas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). 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A00D50B1-85A7-4259-949A-BE231053BB37}"/>
              </a:ext>
            </a:extLst>
          </p:cNvPr>
          <p:cNvSpPr/>
          <p:nvPr/>
        </p:nvSpPr>
        <p:spPr>
          <a:xfrm>
            <a:off x="4179712" y="2779291"/>
            <a:ext cx="409540" cy="32305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02</a:t>
            </a:r>
            <a:endParaRPr lang="ko-KR" altLang="en-US" sz="1200" b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5ACCCA4-067E-44E8-B685-3032A6833A41}"/>
              </a:ext>
            </a:extLst>
          </p:cNvPr>
          <p:cNvSpPr txBox="1"/>
          <p:nvPr/>
        </p:nvSpPr>
        <p:spPr>
          <a:xfrm>
            <a:off x="4698172" y="3623684"/>
            <a:ext cx="3779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3.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Aplicar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criterios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para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priorizar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las </a:t>
            </a:r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demandas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. </a:t>
            </a:r>
            <a:endParaRPr lang="en-US" sz="1400" b="1" dirty="0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39B8589C-0336-46D1-ACAF-AFFF488656F5}"/>
              </a:ext>
            </a:extLst>
          </p:cNvPr>
          <p:cNvSpPr/>
          <p:nvPr/>
        </p:nvSpPr>
        <p:spPr>
          <a:xfrm>
            <a:off x="4185326" y="3616044"/>
            <a:ext cx="409539" cy="32305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03</a:t>
            </a:r>
            <a:endParaRPr lang="ko-KR" altLang="en-US" sz="1200" b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BEBCD74-B5C0-417D-B3BB-7576EF8C8EBE}"/>
              </a:ext>
            </a:extLst>
          </p:cNvPr>
          <p:cNvSpPr txBox="1"/>
          <p:nvPr/>
        </p:nvSpPr>
        <p:spPr>
          <a:xfrm>
            <a:off x="4723051" y="4314410"/>
            <a:ext cx="37794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4.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Elaborar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sugerencias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de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mejora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para las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demandas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priorizadas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y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facilitar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la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canalización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de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aquellas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que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sean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consideradas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para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ser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aplicadas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a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otros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mecanismos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0A8D90EB-AAC7-4720-B59B-37631D01C278}"/>
              </a:ext>
            </a:extLst>
          </p:cNvPr>
          <p:cNvSpPr/>
          <p:nvPr/>
        </p:nvSpPr>
        <p:spPr>
          <a:xfrm>
            <a:off x="4179713" y="4387411"/>
            <a:ext cx="409539" cy="32305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04</a:t>
            </a:r>
            <a:endParaRPr lang="ko-KR" altLang="en-US" sz="1200" b="1" dirty="0"/>
          </a:p>
        </p:txBody>
      </p:sp>
      <p:sp>
        <p:nvSpPr>
          <p:cNvPr id="27" name="Rectangle: Rounded Corners 53">
            <a:extLst>
              <a:ext uri="{FF2B5EF4-FFF2-40B4-BE49-F238E27FC236}">
                <a16:creationId xmlns:a16="http://schemas.microsoft.com/office/drawing/2014/main" id="{0A8D90EB-AAC7-4720-B59B-37631D01C278}"/>
              </a:ext>
            </a:extLst>
          </p:cNvPr>
          <p:cNvSpPr/>
          <p:nvPr/>
        </p:nvSpPr>
        <p:spPr>
          <a:xfrm>
            <a:off x="4179713" y="5523071"/>
            <a:ext cx="409539" cy="32305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05</a:t>
            </a:r>
            <a:endParaRPr lang="ko-KR" altLang="en-US" sz="1200" b="1" dirty="0"/>
          </a:p>
        </p:txBody>
      </p:sp>
      <p:sp>
        <p:nvSpPr>
          <p:cNvPr id="28" name="TextBox 28">
            <a:extLst>
              <a:ext uri="{FF2B5EF4-FFF2-40B4-BE49-F238E27FC236}">
                <a16:creationId xmlns:a16="http://schemas.microsoft.com/office/drawing/2014/main" id="{27004943-17D3-4C68-AA31-B4CFBA0788A2}"/>
              </a:ext>
            </a:extLst>
          </p:cNvPr>
          <p:cNvSpPr txBox="1"/>
          <p:nvPr/>
        </p:nvSpPr>
        <p:spPr>
          <a:xfrm>
            <a:off x="4723049" y="5523071"/>
            <a:ext cx="36426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5. </a:t>
            </a:r>
            <a:r>
              <a:rPr lang="en-US" altLang="ko-KR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Comunicar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a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los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proponentes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 el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resultado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FZShuTi" pitchFamily="2" charset="-122"/>
                <a:cs typeface="Arial" pitchFamily="34" charset="0"/>
              </a:rPr>
              <a:t>.  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Box 39">
            <a:extLst>
              <a:ext uri="{FF2B5EF4-FFF2-40B4-BE49-F238E27FC236}">
                <a16:creationId xmlns:a16="http://schemas.microsoft.com/office/drawing/2014/main" id="{CF2EBE51-2D7C-427C-9AAF-2EFB8BD4AE24}"/>
              </a:ext>
            </a:extLst>
          </p:cNvPr>
          <p:cNvSpPr txBox="1"/>
          <p:nvPr/>
        </p:nvSpPr>
        <p:spPr>
          <a:xfrm>
            <a:off x="2297348" y="1290066"/>
            <a:ext cx="6092070" cy="307777"/>
          </a:xfrm>
          <a:prstGeom prst="rect">
            <a:avLst/>
          </a:prstGeom>
          <a:noFill/>
        </p:spPr>
        <p:txBody>
          <a:bodyPr wrap="square" lIns="81000" rIns="81000" rtlCol="0">
            <a:spAutoFit/>
          </a:bodyPr>
          <a:lstStyle/>
          <a:p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Durante las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sesiones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trabajo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semana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se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realizará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lo </a:t>
            </a:r>
            <a:r>
              <a:rPr lang="en-US" altLang="ko-KR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siguiente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2588969" y="3587603"/>
            <a:ext cx="281169" cy="281553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6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2705346" y="3016971"/>
            <a:ext cx="316447" cy="316950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5652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IV </a:t>
            </a:r>
            <a:r>
              <a:rPr lang="en-US" dirty="0" err="1"/>
              <a:t>Etapa</a:t>
            </a:r>
            <a:r>
              <a:rPr lang="en-US" dirty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MX" dirty="0"/>
              <a:t>Elaboración de documento con acción de cooperación técnica y </a:t>
            </a:r>
            <a:r>
              <a:rPr lang="es-MX" dirty="0" smtClean="0"/>
              <a:t>programación</a:t>
            </a:r>
            <a:endParaRPr lang="es-MX" dirty="0"/>
          </a:p>
        </p:txBody>
      </p:sp>
      <p:sp>
        <p:nvSpPr>
          <p:cNvPr id="3" name="Trapecio 2"/>
          <p:cNvSpPr/>
          <p:nvPr/>
        </p:nvSpPr>
        <p:spPr>
          <a:xfrm>
            <a:off x="5063706" y="1061049"/>
            <a:ext cx="5960851" cy="5796951"/>
          </a:xfrm>
          <a:prstGeom prst="trapezoid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616789" y="3105835"/>
            <a:ext cx="44273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Gerentes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coordinan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con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los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proponentes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 las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demandas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seleccionadas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la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elaboración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del </a:t>
            </a:r>
            <a:r>
              <a:rPr lang="en-US" altLang="ko-KR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documento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acción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cooperación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técnica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según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el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Anexo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2 </a:t>
            </a:r>
            <a:r>
              <a:rPr lang="en-US" altLang="ko-KR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“</a:t>
            </a:r>
            <a:r>
              <a:rPr lang="en-US" altLang="ko-KR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Guía</a:t>
            </a:r>
            <a:r>
              <a:rPr lang="en-US" altLang="ko-KR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para el </a:t>
            </a:r>
            <a:r>
              <a:rPr lang="en-US" altLang="ko-KR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diseño</a:t>
            </a:r>
            <a:r>
              <a:rPr lang="en-US" altLang="ko-KR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proyectos</a:t>
            </a:r>
            <a:r>
              <a:rPr lang="en-US" altLang="ko-KR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 </a:t>
            </a:r>
            <a:r>
              <a:rPr lang="en-US" altLang="ko-KR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cooperación</a:t>
            </a:r>
            <a:r>
              <a:rPr lang="en-US" altLang="ko-KR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del IICA”</a:t>
            </a:r>
            <a:endParaRPr lang="ko-KR" altLang="en-US" i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089393" y="1917614"/>
            <a:ext cx="3809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1. </a:t>
            </a:r>
            <a:r>
              <a:rPr lang="en-US" altLang="ko-KR" b="1" dirty="0" err="1">
                <a:solidFill>
                  <a:schemeClr val="accent2"/>
                </a:solidFill>
                <a:cs typeface="Arial" pitchFamily="34" charset="0"/>
              </a:rPr>
              <a:t>Elaboración</a:t>
            </a:r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 de </a:t>
            </a:r>
            <a:r>
              <a:rPr lang="en-US" altLang="ko-KR" b="1" dirty="0" err="1">
                <a:solidFill>
                  <a:schemeClr val="accent2"/>
                </a:solidFill>
                <a:cs typeface="Arial" pitchFamily="34" charset="0"/>
              </a:rPr>
              <a:t>documento</a:t>
            </a:r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 de </a:t>
            </a:r>
            <a:r>
              <a:rPr lang="en-US" altLang="ko-KR" b="1" dirty="0" err="1">
                <a:solidFill>
                  <a:schemeClr val="accent2"/>
                </a:solidFill>
                <a:cs typeface="Arial" pitchFamily="34" charset="0"/>
              </a:rPr>
              <a:t>acción</a:t>
            </a:r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 de </a:t>
            </a:r>
            <a:r>
              <a:rPr lang="en-US" altLang="ko-KR" b="1" dirty="0" err="1">
                <a:solidFill>
                  <a:schemeClr val="accent2"/>
                </a:solidFill>
                <a:cs typeface="Arial" pitchFamily="34" charset="0"/>
              </a:rPr>
              <a:t>cooperación</a:t>
            </a:r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chemeClr val="accent2"/>
                </a:solidFill>
                <a:cs typeface="Arial" pitchFamily="34" charset="0"/>
              </a:rPr>
              <a:t>técnica</a:t>
            </a:r>
            <a:endParaRPr lang="ko-KR" altLang="en-US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6" name="Graphic 2">
            <a:extLst>
              <a:ext uri="{FF2B5EF4-FFF2-40B4-BE49-F238E27FC236}">
                <a16:creationId xmlns:a16="http://schemas.microsoft.com/office/drawing/2014/main" id="{D0E19244-9596-4901-949D-D2FB3682A45F}"/>
              </a:ext>
            </a:extLst>
          </p:cNvPr>
          <p:cNvGrpSpPr/>
          <p:nvPr/>
        </p:nvGrpSpPr>
        <p:grpSpPr>
          <a:xfrm>
            <a:off x="6014173" y="2386897"/>
            <a:ext cx="2908372" cy="3537857"/>
            <a:chOff x="6724650" y="-463489"/>
            <a:chExt cx="5248275" cy="7321489"/>
          </a:xfrm>
        </p:grpSpPr>
        <p:sp>
          <p:nvSpPr>
            <p:cNvPr id="7" name="Freeform: Shape 4">
              <a:extLst>
                <a:ext uri="{FF2B5EF4-FFF2-40B4-BE49-F238E27FC236}">
                  <a16:creationId xmlns:a16="http://schemas.microsoft.com/office/drawing/2014/main" id="{5015831E-E0E9-4182-A030-9F1D07EA9988}"/>
                </a:ext>
              </a:extLst>
            </p:cNvPr>
            <p:cNvSpPr/>
            <p:nvPr/>
          </p:nvSpPr>
          <p:spPr>
            <a:xfrm>
              <a:off x="8312906" y="-16226"/>
              <a:ext cx="1515041" cy="746647"/>
            </a:xfrm>
            <a:custGeom>
              <a:avLst/>
              <a:gdLst>
                <a:gd name="connsiteX0" fmla="*/ 226894 w 1515040"/>
                <a:gd name="connsiteY0" fmla="*/ 398695 h 746646"/>
                <a:gd name="connsiteX1" fmla="*/ 371149 w 1515040"/>
                <a:gd name="connsiteY1" fmla="*/ 654585 h 746646"/>
                <a:gd name="connsiteX2" fmla="*/ 532801 w 1515040"/>
                <a:gd name="connsiteY2" fmla="*/ 750996 h 746646"/>
                <a:gd name="connsiteX3" fmla="*/ 728524 w 1515040"/>
                <a:gd name="connsiteY3" fmla="*/ 704603 h 746646"/>
                <a:gd name="connsiteX4" fmla="*/ 876404 w 1515040"/>
                <a:gd name="connsiteY4" fmla="*/ 595143 h 746646"/>
                <a:gd name="connsiteX5" fmla="*/ 1462123 w 1515040"/>
                <a:gd name="connsiteY5" fmla="*/ 64516 h 746646"/>
                <a:gd name="connsiteX6" fmla="*/ 1518665 w 1515040"/>
                <a:gd name="connsiteY6" fmla="*/ 0 h 746646"/>
                <a:gd name="connsiteX7" fmla="*/ 0 w 1515040"/>
                <a:gd name="connsiteY7" fmla="*/ 0 h 746646"/>
                <a:gd name="connsiteX8" fmla="*/ 159478 w 1515040"/>
                <a:gd name="connsiteY8" fmla="*/ 297209 h 746646"/>
                <a:gd name="connsiteX9" fmla="*/ 226169 w 1515040"/>
                <a:gd name="connsiteY9" fmla="*/ 403044 h 746646"/>
                <a:gd name="connsiteX10" fmla="*/ 226894 w 1515040"/>
                <a:gd name="connsiteY10" fmla="*/ 398695 h 746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15040" h="746646">
                  <a:moveTo>
                    <a:pt x="226894" y="398695"/>
                  </a:moveTo>
                  <a:cubicBezTo>
                    <a:pt x="247916" y="421892"/>
                    <a:pt x="336354" y="619065"/>
                    <a:pt x="371149" y="654585"/>
                  </a:cubicBezTo>
                  <a:cubicBezTo>
                    <a:pt x="415368" y="698804"/>
                    <a:pt x="468285" y="744472"/>
                    <a:pt x="532801" y="750996"/>
                  </a:cubicBezTo>
                  <a:cubicBezTo>
                    <a:pt x="593693" y="756796"/>
                    <a:pt x="677056" y="731424"/>
                    <a:pt x="728524" y="704603"/>
                  </a:cubicBezTo>
                  <a:cubicBezTo>
                    <a:pt x="786516" y="674157"/>
                    <a:pt x="820587" y="629213"/>
                    <a:pt x="876404" y="595143"/>
                  </a:cubicBezTo>
                  <a:cubicBezTo>
                    <a:pt x="933671" y="560348"/>
                    <a:pt x="1352663" y="147880"/>
                    <a:pt x="1462123" y="64516"/>
                  </a:cubicBezTo>
                  <a:cubicBezTo>
                    <a:pt x="1465023" y="60167"/>
                    <a:pt x="1522290" y="5799"/>
                    <a:pt x="1518665" y="0"/>
                  </a:cubicBezTo>
                  <a:cubicBezTo>
                    <a:pt x="1038781" y="0"/>
                    <a:pt x="479884" y="0"/>
                    <a:pt x="0" y="0"/>
                  </a:cubicBezTo>
                  <a:cubicBezTo>
                    <a:pt x="37695" y="86988"/>
                    <a:pt x="108735" y="218195"/>
                    <a:pt x="159478" y="297209"/>
                  </a:cubicBezTo>
                  <a:cubicBezTo>
                    <a:pt x="181950" y="332729"/>
                    <a:pt x="208771" y="363900"/>
                    <a:pt x="226169" y="403044"/>
                  </a:cubicBezTo>
                  <a:cubicBezTo>
                    <a:pt x="227619" y="404494"/>
                    <a:pt x="223994" y="395795"/>
                    <a:pt x="226894" y="398695"/>
                  </a:cubicBezTo>
                  <a:close/>
                </a:path>
              </a:pathLst>
            </a:custGeom>
            <a:solidFill>
              <a:srgbClr val="E2CFBC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5">
              <a:extLst>
                <a:ext uri="{FF2B5EF4-FFF2-40B4-BE49-F238E27FC236}">
                  <a16:creationId xmlns:a16="http://schemas.microsoft.com/office/drawing/2014/main" id="{F792E444-6356-4947-8C05-4F20346FBCE5}"/>
                </a:ext>
              </a:extLst>
            </p:cNvPr>
            <p:cNvSpPr/>
            <p:nvPr/>
          </p:nvSpPr>
          <p:spPr>
            <a:xfrm>
              <a:off x="6895629" y="6391074"/>
              <a:ext cx="268213" cy="326205"/>
            </a:xfrm>
            <a:custGeom>
              <a:avLst/>
              <a:gdLst>
                <a:gd name="connsiteX0" fmla="*/ 47940 w 268212"/>
                <a:gd name="connsiteY0" fmla="*/ 35610 h 326204"/>
                <a:gd name="connsiteX1" fmla="*/ 143627 w 268212"/>
                <a:gd name="connsiteY1" fmla="*/ 21837 h 326204"/>
                <a:gd name="connsiteX2" fmla="*/ 271209 w 268212"/>
                <a:gd name="connsiteY2" fmla="*/ 1540 h 326204"/>
                <a:gd name="connsiteX3" fmla="*/ 146527 w 268212"/>
                <a:gd name="connsiteY3" fmla="*/ 117524 h 326204"/>
                <a:gd name="connsiteX4" fmla="*/ 19669 w 268212"/>
                <a:gd name="connsiteY4" fmla="*/ 327745 h 326204"/>
                <a:gd name="connsiteX5" fmla="*/ 10246 w 268212"/>
                <a:gd name="connsiteY5" fmla="*/ 313972 h 326204"/>
                <a:gd name="connsiteX6" fmla="*/ 18944 w 268212"/>
                <a:gd name="connsiteY6" fmla="*/ 48659 h 326204"/>
                <a:gd name="connsiteX7" fmla="*/ 47940 w 268212"/>
                <a:gd name="connsiteY7" fmla="*/ 35610 h 326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12" h="326204">
                  <a:moveTo>
                    <a:pt x="47940" y="35610"/>
                  </a:moveTo>
                  <a:cubicBezTo>
                    <a:pt x="79111" y="27637"/>
                    <a:pt x="124055" y="26187"/>
                    <a:pt x="143627" y="21837"/>
                  </a:cubicBezTo>
                  <a:cubicBezTo>
                    <a:pt x="180597" y="14588"/>
                    <a:pt x="235689" y="-5709"/>
                    <a:pt x="271209" y="1540"/>
                  </a:cubicBezTo>
                  <a:cubicBezTo>
                    <a:pt x="269760" y="34886"/>
                    <a:pt x="173348" y="93602"/>
                    <a:pt x="146527" y="117524"/>
                  </a:cubicBezTo>
                  <a:cubicBezTo>
                    <a:pt x="82736" y="174791"/>
                    <a:pt x="39966" y="244382"/>
                    <a:pt x="19669" y="327745"/>
                  </a:cubicBezTo>
                  <a:cubicBezTo>
                    <a:pt x="7346" y="329195"/>
                    <a:pt x="16770" y="316872"/>
                    <a:pt x="10246" y="313972"/>
                  </a:cubicBezTo>
                  <a:cubicBezTo>
                    <a:pt x="-9327" y="305273"/>
                    <a:pt x="2272" y="67506"/>
                    <a:pt x="18944" y="48659"/>
                  </a:cubicBezTo>
                  <a:cubicBezTo>
                    <a:pt x="25468" y="43584"/>
                    <a:pt x="35617" y="39235"/>
                    <a:pt x="47940" y="35610"/>
                  </a:cubicBezTo>
                  <a:close/>
                </a:path>
              </a:pathLst>
            </a:custGeom>
            <a:solidFill>
              <a:srgbClr val="FCC69F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6">
              <a:extLst>
                <a:ext uri="{FF2B5EF4-FFF2-40B4-BE49-F238E27FC236}">
                  <a16:creationId xmlns:a16="http://schemas.microsoft.com/office/drawing/2014/main" id="{EAE3D36A-F323-468D-B20E-BDA2044B3DE4}"/>
                </a:ext>
              </a:extLst>
            </p:cNvPr>
            <p:cNvSpPr/>
            <p:nvPr/>
          </p:nvSpPr>
          <p:spPr>
            <a:xfrm>
              <a:off x="6908050" y="33792"/>
              <a:ext cx="5059801" cy="6400866"/>
            </a:xfrm>
            <a:custGeom>
              <a:avLst/>
              <a:gdLst>
                <a:gd name="connsiteX0" fmla="*/ 5051827 w 5059801"/>
                <a:gd name="connsiteY0" fmla="*/ 4996011 h 6400866"/>
                <a:gd name="connsiteX1" fmla="*/ 4874227 w 5059801"/>
                <a:gd name="connsiteY1" fmla="*/ 3944906 h 6400866"/>
                <a:gd name="connsiteX2" fmla="*/ 4740121 w 5059801"/>
                <a:gd name="connsiteY2" fmla="*/ 2893801 h 6400866"/>
                <a:gd name="connsiteX3" fmla="*/ 4693002 w 5059801"/>
                <a:gd name="connsiteY3" fmla="*/ 2219644 h 6400866"/>
                <a:gd name="connsiteX4" fmla="*/ 4598040 w 5059801"/>
                <a:gd name="connsiteY4" fmla="*/ 1651323 h 6400866"/>
                <a:gd name="connsiteX5" fmla="*/ 4508153 w 5059801"/>
                <a:gd name="connsiteY5" fmla="*/ 1472997 h 6400866"/>
                <a:gd name="connsiteX6" fmla="*/ 4087711 w 5059801"/>
                <a:gd name="connsiteY6" fmla="*/ 1023560 h 6400866"/>
                <a:gd name="connsiteX7" fmla="*/ 3551285 w 5059801"/>
                <a:gd name="connsiteY7" fmla="*/ 655310 h 6400866"/>
                <a:gd name="connsiteX8" fmla="*/ 3225080 w 5059801"/>
                <a:gd name="connsiteY8" fmla="*/ 469011 h 6400866"/>
                <a:gd name="connsiteX9" fmla="*/ 3094598 w 5059801"/>
                <a:gd name="connsiteY9" fmla="*/ 358826 h 6400866"/>
                <a:gd name="connsiteX10" fmla="*/ 3040955 w 5059801"/>
                <a:gd name="connsiteY10" fmla="*/ 242117 h 6400866"/>
                <a:gd name="connsiteX11" fmla="*/ 2893800 w 5059801"/>
                <a:gd name="connsiteY11" fmla="*/ 1 h 6400866"/>
                <a:gd name="connsiteX12" fmla="*/ 2283435 w 5059801"/>
                <a:gd name="connsiteY12" fmla="*/ 544401 h 6400866"/>
                <a:gd name="connsiteX13" fmla="*/ 2023196 w 5059801"/>
                <a:gd name="connsiteY13" fmla="*/ 689381 h 6400866"/>
                <a:gd name="connsiteX14" fmla="*/ 1777455 w 5059801"/>
                <a:gd name="connsiteY14" fmla="*/ 603842 h 6400866"/>
                <a:gd name="connsiteX15" fmla="*/ 1631025 w 5059801"/>
                <a:gd name="connsiteY15" fmla="*/ 346503 h 6400866"/>
                <a:gd name="connsiteX16" fmla="*/ 1588981 w 5059801"/>
                <a:gd name="connsiteY16" fmla="*/ 471911 h 6400866"/>
                <a:gd name="connsiteX17" fmla="*/ 1392533 w 5059801"/>
                <a:gd name="connsiteY17" fmla="*/ 582095 h 6400866"/>
                <a:gd name="connsiteX18" fmla="*/ 861181 w 5059801"/>
                <a:gd name="connsiteY18" fmla="*/ 796666 h 6400866"/>
                <a:gd name="connsiteX19" fmla="*/ 609641 w 5059801"/>
                <a:gd name="connsiteY19" fmla="*/ 997463 h 6400866"/>
                <a:gd name="connsiteX20" fmla="*/ 487133 w 5059801"/>
                <a:gd name="connsiteY20" fmla="*/ 1312795 h 6400866"/>
                <a:gd name="connsiteX21" fmla="*/ 379123 w 5059801"/>
                <a:gd name="connsiteY21" fmla="*/ 2388546 h 6400866"/>
                <a:gd name="connsiteX22" fmla="*/ 250815 w 5059801"/>
                <a:gd name="connsiteY22" fmla="*/ 3831097 h 6400866"/>
                <a:gd name="connsiteX23" fmla="*/ 69590 w 5059801"/>
                <a:gd name="connsiteY23" fmla="*/ 5675242 h 6400866"/>
                <a:gd name="connsiteX24" fmla="*/ 0 w 5059801"/>
                <a:gd name="connsiteY24" fmla="*/ 6400867 h 6400866"/>
                <a:gd name="connsiteX25" fmla="*/ 210221 w 5059801"/>
                <a:gd name="connsiteY25" fmla="*/ 6365347 h 6400866"/>
                <a:gd name="connsiteX26" fmla="*/ 499456 w 5059801"/>
                <a:gd name="connsiteY26" fmla="*/ 6306630 h 6400866"/>
                <a:gd name="connsiteX27" fmla="*/ 1630300 w 5059801"/>
                <a:gd name="connsiteY27" fmla="*/ 6282708 h 6400866"/>
                <a:gd name="connsiteX28" fmla="*/ 3030806 w 5059801"/>
                <a:gd name="connsiteY28" fmla="*/ 6135554 h 6400866"/>
                <a:gd name="connsiteX29" fmla="*/ 3825297 w 5059801"/>
                <a:gd name="connsiteY29" fmla="*/ 5998548 h 6400866"/>
                <a:gd name="connsiteX30" fmla="*/ 4776366 w 5059801"/>
                <a:gd name="connsiteY30" fmla="*/ 5579555 h 6400866"/>
                <a:gd name="connsiteX31" fmla="*/ 5024281 w 5059801"/>
                <a:gd name="connsiteY31" fmla="*/ 5333090 h 6400866"/>
                <a:gd name="connsiteX32" fmla="*/ 5051827 w 5059801"/>
                <a:gd name="connsiteY32" fmla="*/ 4996011 h 6400866"/>
                <a:gd name="connsiteX33" fmla="*/ 2794489 w 5059801"/>
                <a:gd name="connsiteY33" fmla="*/ 140631 h 6400866"/>
                <a:gd name="connsiteX34" fmla="*/ 2794489 w 5059801"/>
                <a:gd name="connsiteY34" fmla="*/ 140631 h 6400866"/>
                <a:gd name="connsiteX35" fmla="*/ 2794489 w 5059801"/>
                <a:gd name="connsiteY35" fmla="*/ 140631 h 6400866"/>
                <a:gd name="connsiteX36" fmla="*/ 2794489 w 5059801"/>
                <a:gd name="connsiteY36" fmla="*/ 140631 h 6400866"/>
                <a:gd name="connsiteX37" fmla="*/ 2794489 w 5059801"/>
                <a:gd name="connsiteY37" fmla="*/ 140631 h 6400866"/>
                <a:gd name="connsiteX38" fmla="*/ 2486407 w 5059801"/>
                <a:gd name="connsiteY38" fmla="*/ 430591 h 6400866"/>
                <a:gd name="connsiteX39" fmla="*/ 2486407 w 5059801"/>
                <a:gd name="connsiteY39" fmla="*/ 430591 h 6400866"/>
                <a:gd name="connsiteX40" fmla="*/ 2486407 w 5059801"/>
                <a:gd name="connsiteY40" fmla="*/ 430591 h 6400866"/>
                <a:gd name="connsiteX41" fmla="*/ 2486407 w 5059801"/>
                <a:gd name="connsiteY41" fmla="*/ 430591 h 6400866"/>
                <a:gd name="connsiteX42" fmla="*/ 2486407 w 5059801"/>
                <a:gd name="connsiteY42" fmla="*/ 430591 h 6400866"/>
                <a:gd name="connsiteX43" fmla="*/ 2149328 w 5059801"/>
                <a:gd name="connsiteY43" fmla="*/ 654585 h 6400866"/>
                <a:gd name="connsiteX44" fmla="*/ 2149328 w 5059801"/>
                <a:gd name="connsiteY44" fmla="*/ 654585 h 6400866"/>
                <a:gd name="connsiteX45" fmla="*/ 2149328 w 5059801"/>
                <a:gd name="connsiteY45" fmla="*/ 654585 h 6400866"/>
                <a:gd name="connsiteX46" fmla="*/ 2149328 w 5059801"/>
                <a:gd name="connsiteY46" fmla="*/ 654585 h 6400866"/>
                <a:gd name="connsiteX47" fmla="*/ 2149328 w 5059801"/>
                <a:gd name="connsiteY47" fmla="*/ 654585 h 6400866"/>
                <a:gd name="connsiteX48" fmla="*/ 4440737 w 5059801"/>
                <a:gd name="connsiteY48" fmla="*/ 1407756 h 6400866"/>
                <a:gd name="connsiteX49" fmla="*/ 4440737 w 5059801"/>
                <a:gd name="connsiteY49" fmla="*/ 1407756 h 6400866"/>
                <a:gd name="connsiteX50" fmla="*/ 4440737 w 5059801"/>
                <a:gd name="connsiteY50" fmla="*/ 1407756 h 6400866"/>
                <a:gd name="connsiteX51" fmla="*/ 4440737 w 5059801"/>
                <a:gd name="connsiteY51" fmla="*/ 1407756 h 6400866"/>
                <a:gd name="connsiteX52" fmla="*/ 4721273 w 5059801"/>
                <a:gd name="connsiteY52" fmla="*/ 2992388 h 6400866"/>
                <a:gd name="connsiteX53" fmla="*/ 4720548 w 5059801"/>
                <a:gd name="connsiteY53" fmla="*/ 2993113 h 6400866"/>
                <a:gd name="connsiteX54" fmla="*/ 4720548 w 5059801"/>
                <a:gd name="connsiteY54" fmla="*/ 2993113 h 6400866"/>
                <a:gd name="connsiteX55" fmla="*/ 4719823 w 5059801"/>
                <a:gd name="connsiteY55" fmla="*/ 2992388 h 6400866"/>
                <a:gd name="connsiteX56" fmla="*/ 4721998 w 5059801"/>
                <a:gd name="connsiteY56" fmla="*/ 2990213 h 6400866"/>
                <a:gd name="connsiteX57" fmla="*/ 4721273 w 5059801"/>
                <a:gd name="connsiteY57" fmla="*/ 2992388 h 6400866"/>
                <a:gd name="connsiteX58" fmla="*/ 4721273 w 5059801"/>
                <a:gd name="connsiteY58" fmla="*/ 2917723 h 6400866"/>
                <a:gd name="connsiteX59" fmla="*/ 4721273 w 5059801"/>
                <a:gd name="connsiteY59" fmla="*/ 2917723 h 6400866"/>
                <a:gd name="connsiteX60" fmla="*/ 4721273 w 5059801"/>
                <a:gd name="connsiteY60" fmla="*/ 2917723 h 6400866"/>
                <a:gd name="connsiteX61" fmla="*/ 4721273 w 5059801"/>
                <a:gd name="connsiteY61" fmla="*/ 2917723 h 6400866"/>
                <a:gd name="connsiteX62" fmla="*/ 4721273 w 5059801"/>
                <a:gd name="connsiteY62" fmla="*/ 2917723 h 6400866"/>
                <a:gd name="connsiteX63" fmla="*/ 4721273 w 5059801"/>
                <a:gd name="connsiteY63" fmla="*/ 2917723 h 6400866"/>
                <a:gd name="connsiteX64" fmla="*/ 4721273 w 5059801"/>
                <a:gd name="connsiteY64" fmla="*/ 2917723 h 6400866"/>
                <a:gd name="connsiteX65" fmla="*/ 4732146 w 5059801"/>
                <a:gd name="connsiteY65" fmla="*/ 2787241 h 6400866"/>
                <a:gd name="connsiteX66" fmla="*/ 4731422 w 5059801"/>
                <a:gd name="connsiteY66" fmla="*/ 2792315 h 6400866"/>
                <a:gd name="connsiteX67" fmla="*/ 4732146 w 5059801"/>
                <a:gd name="connsiteY67" fmla="*/ 2783617 h 6400866"/>
                <a:gd name="connsiteX68" fmla="*/ 4732146 w 5059801"/>
                <a:gd name="connsiteY68" fmla="*/ 2787241 h 6400866"/>
                <a:gd name="connsiteX69" fmla="*/ 4735046 w 5059801"/>
                <a:gd name="connsiteY69" fmla="*/ 2702428 h 6400866"/>
                <a:gd name="connsiteX70" fmla="*/ 4735046 w 5059801"/>
                <a:gd name="connsiteY70" fmla="*/ 2702428 h 6400866"/>
                <a:gd name="connsiteX71" fmla="*/ 4735046 w 5059801"/>
                <a:gd name="connsiteY71" fmla="*/ 2702428 h 6400866"/>
                <a:gd name="connsiteX72" fmla="*/ 4735046 w 5059801"/>
                <a:gd name="connsiteY72" fmla="*/ 2702428 h 6400866"/>
                <a:gd name="connsiteX73" fmla="*/ 4736496 w 5059801"/>
                <a:gd name="connsiteY73" fmla="*/ 2813338 h 6400866"/>
                <a:gd name="connsiteX74" fmla="*/ 4735046 w 5059801"/>
                <a:gd name="connsiteY74" fmla="*/ 2808988 h 6400866"/>
                <a:gd name="connsiteX75" fmla="*/ 4735046 w 5059801"/>
                <a:gd name="connsiteY75" fmla="*/ 2808263 h 6400866"/>
                <a:gd name="connsiteX76" fmla="*/ 4736496 w 5059801"/>
                <a:gd name="connsiteY76" fmla="*/ 2809713 h 6400866"/>
                <a:gd name="connsiteX77" fmla="*/ 4736496 w 5059801"/>
                <a:gd name="connsiteY77" fmla="*/ 2813338 h 6400866"/>
                <a:gd name="connsiteX78" fmla="*/ 4740121 w 5059801"/>
                <a:gd name="connsiteY78" fmla="*/ 2992388 h 6400866"/>
                <a:gd name="connsiteX79" fmla="*/ 4740121 w 5059801"/>
                <a:gd name="connsiteY79" fmla="*/ 2992388 h 6400866"/>
                <a:gd name="connsiteX80" fmla="*/ 4740121 w 5059801"/>
                <a:gd name="connsiteY80" fmla="*/ 2992388 h 6400866"/>
                <a:gd name="connsiteX81" fmla="*/ 4740121 w 5059801"/>
                <a:gd name="connsiteY81" fmla="*/ 2992388 h 6400866"/>
                <a:gd name="connsiteX82" fmla="*/ 4740121 w 5059801"/>
                <a:gd name="connsiteY82" fmla="*/ 2992388 h 6400866"/>
                <a:gd name="connsiteX83" fmla="*/ 4777090 w 5059801"/>
                <a:gd name="connsiteY83" fmla="*/ 3591155 h 6400866"/>
                <a:gd name="connsiteX84" fmla="*/ 4777090 w 5059801"/>
                <a:gd name="connsiteY84" fmla="*/ 3591155 h 6400866"/>
                <a:gd name="connsiteX85" fmla="*/ 4777090 w 5059801"/>
                <a:gd name="connsiteY85" fmla="*/ 3591155 h 6400866"/>
                <a:gd name="connsiteX86" fmla="*/ 4777090 w 5059801"/>
                <a:gd name="connsiteY86" fmla="*/ 3591155 h 6400866"/>
                <a:gd name="connsiteX87" fmla="*/ 4777090 w 5059801"/>
                <a:gd name="connsiteY87" fmla="*/ 3591155 h 6400866"/>
                <a:gd name="connsiteX88" fmla="*/ 4777090 w 5059801"/>
                <a:gd name="connsiteY88" fmla="*/ 3591155 h 6400866"/>
                <a:gd name="connsiteX89" fmla="*/ 4777090 w 5059801"/>
                <a:gd name="connsiteY89" fmla="*/ 3591155 h 6400866"/>
                <a:gd name="connsiteX90" fmla="*/ 4795938 w 5059801"/>
                <a:gd name="connsiteY90" fmla="*/ 3591155 h 6400866"/>
                <a:gd name="connsiteX91" fmla="*/ 4795938 w 5059801"/>
                <a:gd name="connsiteY91" fmla="*/ 3591155 h 6400866"/>
                <a:gd name="connsiteX92" fmla="*/ 4795938 w 5059801"/>
                <a:gd name="connsiteY92" fmla="*/ 3591155 h 6400866"/>
                <a:gd name="connsiteX93" fmla="*/ 4795938 w 5059801"/>
                <a:gd name="connsiteY93" fmla="*/ 3591155 h 6400866"/>
                <a:gd name="connsiteX94" fmla="*/ 4795938 w 5059801"/>
                <a:gd name="connsiteY94" fmla="*/ 3591155 h 6400866"/>
                <a:gd name="connsiteX95" fmla="*/ 4796663 w 5059801"/>
                <a:gd name="connsiteY95" fmla="*/ 3591155 h 6400866"/>
                <a:gd name="connsiteX96" fmla="*/ 4795938 w 5059801"/>
                <a:gd name="connsiteY96" fmla="*/ 3591155 h 6400866"/>
                <a:gd name="connsiteX97" fmla="*/ 4805362 w 5059801"/>
                <a:gd name="connsiteY97" fmla="*/ 3540412 h 6400866"/>
                <a:gd name="connsiteX98" fmla="*/ 4804636 w 5059801"/>
                <a:gd name="connsiteY98" fmla="*/ 3541862 h 6400866"/>
                <a:gd name="connsiteX99" fmla="*/ 4806086 w 5059801"/>
                <a:gd name="connsiteY99" fmla="*/ 3538962 h 6400866"/>
                <a:gd name="connsiteX100" fmla="*/ 4805362 w 5059801"/>
                <a:gd name="connsiteY100" fmla="*/ 3540412 h 6400866"/>
                <a:gd name="connsiteX101" fmla="*/ 4908297 w 5059801"/>
                <a:gd name="connsiteY101" fmla="*/ 4034794 h 6400866"/>
                <a:gd name="connsiteX102" fmla="*/ 4908297 w 5059801"/>
                <a:gd name="connsiteY102" fmla="*/ 4034794 h 6400866"/>
                <a:gd name="connsiteX103" fmla="*/ 4908297 w 5059801"/>
                <a:gd name="connsiteY103" fmla="*/ 4034794 h 6400866"/>
                <a:gd name="connsiteX104" fmla="*/ 4908297 w 5059801"/>
                <a:gd name="connsiteY104" fmla="*/ 4034794 h 6400866"/>
                <a:gd name="connsiteX105" fmla="*/ 4920620 w 5059801"/>
                <a:gd name="connsiteY105" fmla="*/ 4244290 h 6400866"/>
                <a:gd name="connsiteX106" fmla="*/ 4922070 w 5059801"/>
                <a:gd name="connsiteY106" fmla="*/ 4240665 h 6400866"/>
                <a:gd name="connsiteX107" fmla="*/ 4922070 w 5059801"/>
                <a:gd name="connsiteY107" fmla="*/ 4240665 h 6400866"/>
                <a:gd name="connsiteX108" fmla="*/ 4920620 w 5059801"/>
                <a:gd name="connsiteY108" fmla="*/ 4244290 h 6400866"/>
                <a:gd name="connsiteX109" fmla="*/ 4945267 w 5059801"/>
                <a:gd name="connsiteY109" fmla="*/ 4264587 h 6400866"/>
                <a:gd name="connsiteX110" fmla="*/ 4945267 w 5059801"/>
                <a:gd name="connsiteY110" fmla="*/ 4264587 h 6400866"/>
                <a:gd name="connsiteX111" fmla="*/ 4945267 w 5059801"/>
                <a:gd name="connsiteY111" fmla="*/ 4264587 h 6400866"/>
                <a:gd name="connsiteX112" fmla="*/ 4945267 w 5059801"/>
                <a:gd name="connsiteY112" fmla="*/ 4264587 h 6400866"/>
                <a:gd name="connsiteX113" fmla="*/ 5001809 w 5059801"/>
                <a:gd name="connsiteY113" fmla="*/ 5293220 h 6400866"/>
                <a:gd name="connsiteX114" fmla="*/ 5001809 w 5059801"/>
                <a:gd name="connsiteY114" fmla="*/ 5293220 h 6400866"/>
                <a:gd name="connsiteX115" fmla="*/ 5001809 w 5059801"/>
                <a:gd name="connsiteY115" fmla="*/ 5293220 h 6400866"/>
                <a:gd name="connsiteX116" fmla="*/ 5001809 w 5059801"/>
                <a:gd name="connsiteY116" fmla="*/ 5293220 h 6400866"/>
                <a:gd name="connsiteX117" fmla="*/ 5001809 w 5059801"/>
                <a:gd name="connsiteY117" fmla="*/ 5293220 h 6400866"/>
                <a:gd name="connsiteX118" fmla="*/ 5015582 w 5059801"/>
                <a:gd name="connsiteY118" fmla="*/ 4677055 h 6400866"/>
                <a:gd name="connsiteX119" fmla="*/ 5012683 w 5059801"/>
                <a:gd name="connsiteY119" fmla="*/ 4676330 h 6400866"/>
                <a:gd name="connsiteX120" fmla="*/ 5015582 w 5059801"/>
                <a:gd name="connsiteY120" fmla="*/ 4676330 h 6400866"/>
                <a:gd name="connsiteX121" fmla="*/ 5015582 w 5059801"/>
                <a:gd name="connsiteY121" fmla="*/ 4669806 h 6400866"/>
                <a:gd name="connsiteX122" fmla="*/ 5017032 w 5059801"/>
                <a:gd name="connsiteY122" fmla="*/ 4674880 h 6400866"/>
                <a:gd name="connsiteX123" fmla="*/ 5015582 w 5059801"/>
                <a:gd name="connsiteY123" fmla="*/ 4677055 h 6400866"/>
                <a:gd name="connsiteX124" fmla="*/ 5015582 w 5059801"/>
                <a:gd name="connsiteY124" fmla="*/ 4677055 h 6400866"/>
                <a:gd name="connsiteX125" fmla="*/ 5031530 w 5059801"/>
                <a:gd name="connsiteY125" fmla="*/ 4777091 h 6400866"/>
                <a:gd name="connsiteX126" fmla="*/ 5032255 w 5059801"/>
                <a:gd name="connsiteY126" fmla="*/ 4772742 h 6400866"/>
                <a:gd name="connsiteX127" fmla="*/ 5033705 w 5059801"/>
                <a:gd name="connsiteY127" fmla="*/ 4779266 h 6400866"/>
                <a:gd name="connsiteX128" fmla="*/ 5031530 w 5059801"/>
                <a:gd name="connsiteY128" fmla="*/ 4777091 h 6400866"/>
                <a:gd name="connsiteX129" fmla="*/ 5034430 w 5059801"/>
                <a:gd name="connsiteY129" fmla="*/ 4779266 h 6400866"/>
                <a:gd name="connsiteX130" fmla="*/ 5034430 w 5059801"/>
                <a:gd name="connsiteY130" fmla="*/ 4779266 h 6400866"/>
                <a:gd name="connsiteX131" fmla="*/ 5034430 w 5059801"/>
                <a:gd name="connsiteY131" fmla="*/ 4779266 h 6400866"/>
                <a:gd name="connsiteX132" fmla="*/ 5034430 w 5059801"/>
                <a:gd name="connsiteY132" fmla="*/ 4741571 h 6400866"/>
                <a:gd name="connsiteX133" fmla="*/ 5034430 w 5059801"/>
                <a:gd name="connsiteY133" fmla="*/ 4741571 h 6400866"/>
                <a:gd name="connsiteX134" fmla="*/ 5034430 w 5059801"/>
                <a:gd name="connsiteY134" fmla="*/ 4741571 h 6400866"/>
                <a:gd name="connsiteX135" fmla="*/ 5034430 w 5059801"/>
                <a:gd name="connsiteY135" fmla="*/ 4741571 h 6400866"/>
                <a:gd name="connsiteX136" fmla="*/ 5034430 w 5059801"/>
                <a:gd name="connsiteY136" fmla="*/ 4741571 h 640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</a:cxnLst>
              <a:rect l="l" t="t" r="r" b="b"/>
              <a:pathLst>
                <a:path w="5059801" h="6400866">
                  <a:moveTo>
                    <a:pt x="5051827" y="4996011"/>
                  </a:moveTo>
                  <a:cubicBezTo>
                    <a:pt x="4988761" y="4654583"/>
                    <a:pt x="4933669" y="4291408"/>
                    <a:pt x="4874227" y="3944906"/>
                  </a:cubicBezTo>
                  <a:cubicBezTo>
                    <a:pt x="4814060" y="3593330"/>
                    <a:pt x="4766942" y="3249727"/>
                    <a:pt x="4740121" y="2893801"/>
                  </a:cubicBezTo>
                  <a:cubicBezTo>
                    <a:pt x="4718374" y="2674157"/>
                    <a:pt x="4745920" y="2433490"/>
                    <a:pt x="4693002" y="2219644"/>
                  </a:cubicBezTo>
                  <a:cubicBezTo>
                    <a:pt x="4649508" y="2044219"/>
                    <a:pt x="4669805" y="1819500"/>
                    <a:pt x="4598040" y="1651323"/>
                  </a:cubicBezTo>
                  <a:cubicBezTo>
                    <a:pt x="4574118" y="1594781"/>
                    <a:pt x="4547297" y="1521566"/>
                    <a:pt x="4508153" y="1472997"/>
                  </a:cubicBezTo>
                  <a:cubicBezTo>
                    <a:pt x="4366797" y="1295397"/>
                    <a:pt x="4269660" y="1155491"/>
                    <a:pt x="4087711" y="1023560"/>
                  </a:cubicBezTo>
                  <a:cubicBezTo>
                    <a:pt x="4000723" y="960493"/>
                    <a:pt x="3652771" y="728525"/>
                    <a:pt x="3551285" y="655310"/>
                  </a:cubicBezTo>
                  <a:cubicBezTo>
                    <a:pt x="3478795" y="603118"/>
                    <a:pt x="3349762" y="530628"/>
                    <a:pt x="3225080" y="469011"/>
                  </a:cubicBezTo>
                  <a:cubicBezTo>
                    <a:pt x="3167812" y="442915"/>
                    <a:pt x="3119969" y="400146"/>
                    <a:pt x="3094598" y="358826"/>
                  </a:cubicBezTo>
                  <a:cubicBezTo>
                    <a:pt x="3073575" y="322581"/>
                    <a:pt x="3040955" y="242842"/>
                    <a:pt x="3040955" y="242117"/>
                  </a:cubicBezTo>
                  <a:cubicBezTo>
                    <a:pt x="3003985" y="140631"/>
                    <a:pt x="2915547" y="726"/>
                    <a:pt x="2893800" y="1"/>
                  </a:cubicBezTo>
                  <a:cubicBezTo>
                    <a:pt x="2859005" y="-724"/>
                    <a:pt x="2347226" y="505981"/>
                    <a:pt x="2283435" y="544401"/>
                  </a:cubicBezTo>
                  <a:cubicBezTo>
                    <a:pt x="2199346" y="595869"/>
                    <a:pt x="2116708" y="656035"/>
                    <a:pt x="2023196" y="689381"/>
                  </a:cubicBezTo>
                  <a:cubicBezTo>
                    <a:pt x="1920985" y="725626"/>
                    <a:pt x="1848495" y="674883"/>
                    <a:pt x="1777455" y="603842"/>
                  </a:cubicBezTo>
                  <a:cubicBezTo>
                    <a:pt x="1741210" y="567597"/>
                    <a:pt x="1647697" y="356652"/>
                    <a:pt x="1631025" y="346503"/>
                  </a:cubicBezTo>
                  <a:cubicBezTo>
                    <a:pt x="1652772" y="360276"/>
                    <a:pt x="1598404" y="458138"/>
                    <a:pt x="1588981" y="471911"/>
                  </a:cubicBezTo>
                  <a:cubicBezTo>
                    <a:pt x="1542587" y="537152"/>
                    <a:pt x="1467197" y="551650"/>
                    <a:pt x="1392533" y="582095"/>
                  </a:cubicBezTo>
                  <a:cubicBezTo>
                    <a:pt x="1215657" y="653861"/>
                    <a:pt x="1038057" y="726351"/>
                    <a:pt x="861181" y="796666"/>
                  </a:cubicBezTo>
                  <a:cubicBezTo>
                    <a:pt x="756795" y="838710"/>
                    <a:pt x="674157" y="907576"/>
                    <a:pt x="609641" y="997463"/>
                  </a:cubicBezTo>
                  <a:cubicBezTo>
                    <a:pt x="541500" y="1091700"/>
                    <a:pt x="510330" y="1200435"/>
                    <a:pt x="487133" y="1312795"/>
                  </a:cubicBezTo>
                  <a:cubicBezTo>
                    <a:pt x="414643" y="1663646"/>
                    <a:pt x="409568" y="2032620"/>
                    <a:pt x="379123" y="2388546"/>
                  </a:cubicBezTo>
                  <a:cubicBezTo>
                    <a:pt x="337803" y="2869880"/>
                    <a:pt x="296484" y="3350488"/>
                    <a:pt x="250815" y="3831097"/>
                  </a:cubicBezTo>
                  <a:cubicBezTo>
                    <a:pt x="244291" y="3899237"/>
                    <a:pt x="84088" y="5525913"/>
                    <a:pt x="69590" y="5675242"/>
                  </a:cubicBezTo>
                  <a:cubicBezTo>
                    <a:pt x="59442" y="5773829"/>
                    <a:pt x="2900" y="6257337"/>
                    <a:pt x="0" y="6400867"/>
                  </a:cubicBezTo>
                  <a:cubicBezTo>
                    <a:pt x="0" y="6409566"/>
                    <a:pt x="193548" y="6370422"/>
                    <a:pt x="210221" y="6365347"/>
                  </a:cubicBezTo>
                  <a:cubicBezTo>
                    <a:pt x="284161" y="6342150"/>
                    <a:pt x="442189" y="6357373"/>
                    <a:pt x="499456" y="6306630"/>
                  </a:cubicBezTo>
                  <a:cubicBezTo>
                    <a:pt x="550924" y="6260961"/>
                    <a:pt x="1532438" y="6270385"/>
                    <a:pt x="1630300" y="6282708"/>
                  </a:cubicBezTo>
                  <a:cubicBezTo>
                    <a:pt x="1899238" y="6315329"/>
                    <a:pt x="2762593" y="6181948"/>
                    <a:pt x="3030806" y="6135554"/>
                  </a:cubicBezTo>
                  <a:cubicBezTo>
                    <a:pt x="3309168" y="6087711"/>
                    <a:pt x="3541136" y="6053640"/>
                    <a:pt x="3825297" y="5998548"/>
                  </a:cubicBezTo>
                  <a:cubicBezTo>
                    <a:pt x="4197170" y="5926058"/>
                    <a:pt x="4711125" y="5621600"/>
                    <a:pt x="4776366" y="5579555"/>
                  </a:cubicBezTo>
                  <a:cubicBezTo>
                    <a:pt x="4845956" y="5534612"/>
                    <a:pt x="4995285" y="5390357"/>
                    <a:pt x="5024281" y="5333090"/>
                  </a:cubicBezTo>
                  <a:cubicBezTo>
                    <a:pt x="5059076" y="5262774"/>
                    <a:pt x="5073574" y="5112720"/>
                    <a:pt x="5051827" y="4996011"/>
                  </a:cubicBezTo>
                  <a:close/>
                  <a:moveTo>
                    <a:pt x="2794489" y="140631"/>
                  </a:moveTo>
                  <a:cubicBezTo>
                    <a:pt x="2795214" y="140631"/>
                    <a:pt x="2795214" y="140631"/>
                    <a:pt x="2794489" y="140631"/>
                  </a:cubicBezTo>
                  <a:cubicBezTo>
                    <a:pt x="2795214" y="140631"/>
                    <a:pt x="2795214" y="140631"/>
                    <a:pt x="2794489" y="140631"/>
                  </a:cubicBezTo>
                  <a:cubicBezTo>
                    <a:pt x="2795214" y="140631"/>
                    <a:pt x="2795214" y="140631"/>
                    <a:pt x="2794489" y="140631"/>
                  </a:cubicBezTo>
                  <a:cubicBezTo>
                    <a:pt x="2794489" y="140631"/>
                    <a:pt x="2794489" y="140631"/>
                    <a:pt x="2794489" y="140631"/>
                  </a:cubicBezTo>
                  <a:close/>
                  <a:moveTo>
                    <a:pt x="2486407" y="430591"/>
                  </a:moveTo>
                  <a:cubicBezTo>
                    <a:pt x="2486407" y="430591"/>
                    <a:pt x="2486407" y="430591"/>
                    <a:pt x="2486407" y="430591"/>
                  </a:cubicBezTo>
                  <a:cubicBezTo>
                    <a:pt x="2486407" y="430591"/>
                    <a:pt x="2486407" y="430591"/>
                    <a:pt x="2486407" y="430591"/>
                  </a:cubicBezTo>
                  <a:cubicBezTo>
                    <a:pt x="2486407" y="430591"/>
                    <a:pt x="2486407" y="430591"/>
                    <a:pt x="2486407" y="430591"/>
                  </a:cubicBezTo>
                  <a:cubicBezTo>
                    <a:pt x="2486407" y="430591"/>
                    <a:pt x="2486407" y="430591"/>
                    <a:pt x="2486407" y="430591"/>
                  </a:cubicBezTo>
                  <a:close/>
                  <a:moveTo>
                    <a:pt x="2149328" y="654585"/>
                  </a:moveTo>
                  <a:cubicBezTo>
                    <a:pt x="2149328" y="654585"/>
                    <a:pt x="2149328" y="654585"/>
                    <a:pt x="2149328" y="654585"/>
                  </a:cubicBezTo>
                  <a:cubicBezTo>
                    <a:pt x="2149328" y="654585"/>
                    <a:pt x="2149328" y="654585"/>
                    <a:pt x="2149328" y="654585"/>
                  </a:cubicBezTo>
                  <a:cubicBezTo>
                    <a:pt x="2149328" y="654585"/>
                    <a:pt x="2149328" y="654585"/>
                    <a:pt x="2149328" y="654585"/>
                  </a:cubicBezTo>
                  <a:cubicBezTo>
                    <a:pt x="2149328" y="654585"/>
                    <a:pt x="2149328" y="654585"/>
                    <a:pt x="2149328" y="654585"/>
                  </a:cubicBezTo>
                  <a:close/>
                  <a:moveTo>
                    <a:pt x="4440737" y="1407756"/>
                  </a:moveTo>
                  <a:cubicBezTo>
                    <a:pt x="4440737" y="1407756"/>
                    <a:pt x="4440737" y="1407756"/>
                    <a:pt x="4440737" y="1407756"/>
                  </a:cubicBezTo>
                  <a:cubicBezTo>
                    <a:pt x="4440737" y="1407756"/>
                    <a:pt x="4440737" y="1407756"/>
                    <a:pt x="4440737" y="1407756"/>
                  </a:cubicBezTo>
                  <a:cubicBezTo>
                    <a:pt x="4440737" y="1407756"/>
                    <a:pt x="4440737" y="1407756"/>
                    <a:pt x="4440737" y="1407756"/>
                  </a:cubicBezTo>
                  <a:close/>
                  <a:moveTo>
                    <a:pt x="4721273" y="2992388"/>
                  </a:moveTo>
                  <a:cubicBezTo>
                    <a:pt x="4721273" y="2992388"/>
                    <a:pt x="4720548" y="2993113"/>
                    <a:pt x="4720548" y="2993113"/>
                  </a:cubicBezTo>
                  <a:cubicBezTo>
                    <a:pt x="4720548" y="2993113"/>
                    <a:pt x="4720548" y="2993113"/>
                    <a:pt x="4720548" y="2993113"/>
                  </a:cubicBezTo>
                  <a:cubicBezTo>
                    <a:pt x="4720548" y="2993113"/>
                    <a:pt x="4719823" y="2993113"/>
                    <a:pt x="4719823" y="2992388"/>
                  </a:cubicBezTo>
                  <a:cubicBezTo>
                    <a:pt x="4720548" y="2991663"/>
                    <a:pt x="4721273" y="2990938"/>
                    <a:pt x="4721998" y="2990213"/>
                  </a:cubicBezTo>
                  <a:cubicBezTo>
                    <a:pt x="4721273" y="2991663"/>
                    <a:pt x="4721273" y="2991663"/>
                    <a:pt x="4721273" y="2992388"/>
                  </a:cubicBezTo>
                  <a:close/>
                  <a:moveTo>
                    <a:pt x="4721273" y="2917723"/>
                  </a:moveTo>
                  <a:cubicBezTo>
                    <a:pt x="4721273" y="2917723"/>
                    <a:pt x="4721273" y="2917723"/>
                    <a:pt x="4721273" y="2917723"/>
                  </a:cubicBezTo>
                  <a:cubicBezTo>
                    <a:pt x="4721273" y="2917723"/>
                    <a:pt x="4721273" y="2917723"/>
                    <a:pt x="4721273" y="2917723"/>
                  </a:cubicBezTo>
                  <a:cubicBezTo>
                    <a:pt x="4721273" y="2917723"/>
                    <a:pt x="4721273" y="2917723"/>
                    <a:pt x="4721273" y="2917723"/>
                  </a:cubicBezTo>
                  <a:cubicBezTo>
                    <a:pt x="4721273" y="2917723"/>
                    <a:pt x="4721273" y="2917723"/>
                    <a:pt x="4721273" y="2917723"/>
                  </a:cubicBezTo>
                  <a:cubicBezTo>
                    <a:pt x="4721273" y="2917723"/>
                    <a:pt x="4721273" y="2917723"/>
                    <a:pt x="4721273" y="2917723"/>
                  </a:cubicBezTo>
                  <a:cubicBezTo>
                    <a:pt x="4721273" y="2917723"/>
                    <a:pt x="4721273" y="2917723"/>
                    <a:pt x="4721273" y="2917723"/>
                  </a:cubicBezTo>
                  <a:close/>
                  <a:moveTo>
                    <a:pt x="4732146" y="2787241"/>
                  </a:moveTo>
                  <a:cubicBezTo>
                    <a:pt x="4732146" y="2788691"/>
                    <a:pt x="4731422" y="2790866"/>
                    <a:pt x="4731422" y="2792315"/>
                  </a:cubicBezTo>
                  <a:cubicBezTo>
                    <a:pt x="4731422" y="2788691"/>
                    <a:pt x="4731422" y="2785791"/>
                    <a:pt x="4732146" y="2783617"/>
                  </a:cubicBezTo>
                  <a:cubicBezTo>
                    <a:pt x="4732146" y="2784342"/>
                    <a:pt x="4732146" y="2785791"/>
                    <a:pt x="4732146" y="2787241"/>
                  </a:cubicBezTo>
                  <a:close/>
                  <a:moveTo>
                    <a:pt x="4735046" y="2702428"/>
                  </a:moveTo>
                  <a:cubicBezTo>
                    <a:pt x="4735046" y="2702428"/>
                    <a:pt x="4735046" y="2702428"/>
                    <a:pt x="4735046" y="2702428"/>
                  </a:cubicBezTo>
                  <a:cubicBezTo>
                    <a:pt x="4735046" y="2702428"/>
                    <a:pt x="4735046" y="2702428"/>
                    <a:pt x="4735046" y="2702428"/>
                  </a:cubicBezTo>
                  <a:cubicBezTo>
                    <a:pt x="4735046" y="2702428"/>
                    <a:pt x="4735046" y="2702428"/>
                    <a:pt x="4735046" y="2702428"/>
                  </a:cubicBezTo>
                  <a:close/>
                  <a:moveTo>
                    <a:pt x="4736496" y="2813338"/>
                  </a:moveTo>
                  <a:cubicBezTo>
                    <a:pt x="4735771" y="2811888"/>
                    <a:pt x="4735771" y="2810438"/>
                    <a:pt x="4735046" y="2808988"/>
                  </a:cubicBezTo>
                  <a:cubicBezTo>
                    <a:pt x="4735046" y="2808988"/>
                    <a:pt x="4735046" y="2808263"/>
                    <a:pt x="4735046" y="2808263"/>
                  </a:cubicBezTo>
                  <a:cubicBezTo>
                    <a:pt x="4735046" y="2808988"/>
                    <a:pt x="4735771" y="2809713"/>
                    <a:pt x="4736496" y="2809713"/>
                  </a:cubicBezTo>
                  <a:cubicBezTo>
                    <a:pt x="4739395" y="2807538"/>
                    <a:pt x="4736496" y="2811888"/>
                    <a:pt x="4736496" y="2813338"/>
                  </a:cubicBezTo>
                  <a:close/>
                  <a:moveTo>
                    <a:pt x="4740121" y="2992388"/>
                  </a:moveTo>
                  <a:cubicBezTo>
                    <a:pt x="4740121" y="2992388"/>
                    <a:pt x="4740121" y="2992388"/>
                    <a:pt x="4740121" y="2992388"/>
                  </a:cubicBezTo>
                  <a:cubicBezTo>
                    <a:pt x="4740121" y="2992388"/>
                    <a:pt x="4740121" y="2992388"/>
                    <a:pt x="4740121" y="2992388"/>
                  </a:cubicBezTo>
                  <a:cubicBezTo>
                    <a:pt x="4740121" y="2992388"/>
                    <a:pt x="4740121" y="2992388"/>
                    <a:pt x="4740121" y="2992388"/>
                  </a:cubicBezTo>
                  <a:cubicBezTo>
                    <a:pt x="4740121" y="2992388"/>
                    <a:pt x="4740121" y="2992388"/>
                    <a:pt x="4740121" y="2992388"/>
                  </a:cubicBezTo>
                  <a:close/>
                  <a:moveTo>
                    <a:pt x="4777090" y="3591155"/>
                  </a:moveTo>
                  <a:cubicBezTo>
                    <a:pt x="4777090" y="3591155"/>
                    <a:pt x="4777090" y="3591155"/>
                    <a:pt x="4777090" y="3591155"/>
                  </a:cubicBezTo>
                  <a:cubicBezTo>
                    <a:pt x="4777090" y="3591155"/>
                    <a:pt x="4777090" y="3591155"/>
                    <a:pt x="4777090" y="3591155"/>
                  </a:cubicBezTo>
                  <a:cubicBezTo>
                    <a:pt x="4777090" y="3591155"/>
                    <a:pt x="4777090" y="3591155"/>
                    <a:pt x="4777090" y="3591155"/>
                  </a:cubicBezTo>
                  <a:cubicBezTo>
                    <a:pt x="4777090" y="3591155"/>
                    <a:pt x="4777090" y="3591155"/>
                    <a:pt x="4777090" y="3591155"/>
                  </a:cubicBezTo>
                  <a:cubicBezTo>
                    <a:pt x="4777090" y="3591155"/>
                    <a:pt x="4777090" y="3591155"/>
                    <a:pt x="4777090" y="3591155"/>
                  </a:cubicBezTo>
                  <a:cubicBezTo>
                    <a:pt x="4777090" y="3591155"/>
                    <a:pt x="4777090" y="3591155"/>
                    <a:pt x="4777090" y="3591155"/>
                  </a:cubicBezTo>
                  <a:close/>
                  <a:moveTo>
                    <a:pt x="4795938" y="3591155"/>
                  </a:moveTo>
                  <a:cubicBezTo>
                    <a:pt x="4795938" y="3591155"/>
                    <a:pt x="4795938" y="3591155"/>
                    <a:pt x="4795938" y="3591155"/>
                  </a:cubicBezTo>
                  <a:cubicBezTo>
                    <a:pt x="4795938" y="3591155"/>
                    <a:pt x="4795938" y="3591155"/>
                    <a:pt x="4795938" y="3591155"/>
                  </a:cubicBezTo>
                  <a:cubicBezTo>
                    <a:pt x="4795938" y="3591155"/>
                    <a:pt x="4795938" y="3591155"/>
                    <a:pt x="4795938" y="3591155"/>
                  </a:cubicBezTo>
                  <a:cubicBezTo>
                    <a:pt x="4795938" y="3591155"/>
                    <a:pt x="4795938" y="3590430"/>
                    <a:pt x="4795938" y="3591155"/>
                  </a:cubicBezTo>
                  <a:cubicBezTo>
                    <a:pt x="4795938" y="3591155"/>
                    <a:pt x="4796663" y="3591155"/>
                    <a:pt x="4796663" y="3591155"/>
                  </a:cubicBezTo>
                  <a:cubicBezTo>
                    <a:pt x="4796663" y="3591155"/>
                    <a:pt x="4795938" y="3591155"/>
                    <a:pt x="4795938" y="3591155"/>
                  </a:cubicBezTo>
                  <a:close/>
                  <a:moveTo>
                    <a:pt x="4805362" y="3540412"/>
                  </a:moveTo>
                  <a:cubicBezTo>
                    <a:pt x="4805362" y="3541137"/>
                    <a:pt x="4804636" y="3541137"/>
                    <a:pt x="4804636" y="3541862"/>
                  </a:cubicBezTo>
                  <a:cubicBezTo>
                    <a:pt x="4805362" y="3541137"/>
                    <a:pt x="4805362" y="3539687"/>
                    <a:pt x="4806086" y="3538962"/>
                  </a:cubicBezTo>
                  <a:cubicBezTo>
                    <a:pt x="4805362" y="3538962"/>
                    <a:pt x="4805362" y="3539687"/>
                    <a:pt x="4805362" y="3540412"/>
                  </a:cubicBezTo>
                  <a:close/>
                  <a:moveTo>
                    <a:pt x="4908297" y="4034794"/>
                  </a:moveTo>
                  <a:cubicBezTo>
                    <a:pt x="4908297" y="4034794"/>
                    <a:pt x="4908297" y="4034794"/>
                    <a:pt x="4908297" y="4034794"/>
                  </a:cubicBezTo>
                  <a:cubicBezTo>
                    <a:pt x="4908297" y="4034794"/>
                    <a:pt x="4908297" y="4034794"/>
                    <a:pt x="4908297" y="4034794"/>
                  </a:cubicBezTo>
                  <a:cubicBezTo>
                    <a:pt x="4908297" y="4034794"/>
                    <a:pt x="4908297" y="4034794"/>
                    <a:pt x="4908297" y="4034794"/>
                  </a:cubicBezTo>
                  <a:close/>
                  <a:moveTo>
                    <a:pt x="4920620" y="4244290"/>
                  </a:moveTo>
                  <a:cubicBezTo>
                    <a:pt x="4921346" y="4242840"/>
                    <a:pt x="4921346" y="4242115"/>
                    <a:pt x="4922070" y="4240665"/>
                  </a:cubicBezTo>
                  <a:cubicBezTo>
                    <a:pt x="4922070" y="4240665"/>
                    <a:pt x="4922070" y="4240665"/>
                    <a:pt x="4922070" y="4240665"/>
                  </a:cubicBezTo>
                  <a:cubicBezTo>
                    <a:pt x="4921346" y="4242115"/>
                    <a:pt x="4920620" y="4242840"/>
                    <a:pt x="4920620" y="4244290"/>
                  </a:cubicBezTo>
                  <a:close/>
                  <a:moveTo>
                    <a:pt x="4945267" y="4264587"/>
                  </a:moveTo>
                  <a:cubicBezTo>
                    <a:pt x="4945267" y="4264587"/>
                    <a:pt x="4945267" y="4264587"/>
                    <a:pt x="4945267" y="4264587"/>
                  </a:cubicBezTo>
                  <a:cubicBezTo>
                    <a:pt x="4945267" y="4264587"/>
                    <a:pt x="4945267" y="4264587"/>
                    <a:pt x="4945267" y="4264587"/>
                  </a:cubicBezTo>
                  <a:cubicBezTo>
                    <a:pt x="4945267" y="4264587"/>
                    <a:pt x="4945267" y="4264587"/>
                    <a:pt x="4945267" y="4264587"/>
                  </a:cubicBezTo>
                  <a:close/>
                  <a:moveTo>
                    <a:pt x="5001809" y="5293220"/>
                  </a:moveTo>
                  <a:cubicBezTo>
                    <a:pt x="5001809" y="5293220"/>
                    <a:pt x="5001809" y="5293220"/>
                    <a:pt x="5001809" y="5293220"/>
                  </a:cubicBezTo>
                  <a:cubicBezTo>
                    <a:pt x="5001809" y="5292495"/>
                    <a:pt x="5001809" y="5292495"/>
                    <a:pt x="5001809" y="5293220"/>
                  </a:cubicBezTo>
                  <a:cubicBezTo>
                    <a:pt x="5001809" y="5292495"/>
                    <a:pt x="5001809" y="5293220"/>
                    <a:pt x="5001809" y="5293220"/>
                  </a:cubicBezTo>
                  <a:cubicBezTo>
                    <a:pt x="5001809" y="5293220"/>
                    <a:pt x="5001809" y="5293220"/>
                    <a:pt x="5001809" y="5293220"/>
                  </a:cubicBezTo>
                  <a:close/>
                  <a:moveTo>
                    <a:pt x="5015582" y="4677055"/>
                  </a:moveTo>
                  <a:cubicBezTo>
                    <a:pt x="5014857" y="4677055"/>
                    <a:pt x="5013408" y="4676330"/>
                    <a:pt x="5012683" y="4676330"/>
                  </a:cubicBezTo>
                  <a:cubicBezTo>
                    <a:pt x="5013408" y="4676330"/>
                    <a:pt x="5014133" y="4676330"/>
                    <a:pt x="5015582" y="4676330"/>
                  </a:cubicBezTo>
                  <a:cubicBezTo>
                    <a:pt x="5014857" y="4674156"/>
                    <a:pt x="5014857" y="4671981"/>
                    <a:pt x="5015582" y="4669806"/>
                  </a:cubicBezTo>
                  <a:cubicBezTo>
                    <a:pt x="5016307" y="4670531"/>
                    <a:pt x="5017032" y="4672706"/>
                    <a:pt x="5017032" y="4674880"/>
                  </a:cubicBezTo>
                  <a:cubicBezTo>
                    <a:pt x="5016307" y="4675605"/>
                    <a:pt x="5016307" y="4676330"/>
                    <a:pt x="5015582" y="4677055"/>
                  </a:cubicBezTo>
                  <a:cubicBezTo>
                    <a:pt x="5015582" y="4676330"/>
                    <a:pt x="5015582" y="4676330"/>
                    <a:pt x="5015582" y="4677055"/>
                  </a:cubicBezTo>
                  <a:close/>
                  <a:moveTo>
                    <a:pt x="5031530" y="4777091"/>
                  </a:moveTo>
                  <a:cubicBezTo>
                    <a:pt x="5032255" y="4775642"/>
                    <a:pt x="5032255" y="4774192"/>
                    <a:pt x="5032255" y="4772742"/>
                  </a:cubicBezTo>
                  <a:cubicBezTo>
                    <a:pt x="5032980" y="4774917"/>
                    <a:pt x="5032980" y="4777091"/>
                    <a:pt x="5033705" y="4779266"/>
                  </a:cubicBezTo>
                  <a:cubicBezTo>
                    <a:pt x="5032980" y="4779991"/>
                    <a:pt x="5031530" y="4779266"/>
                    <a:pt x="5031530" y="4777091"/>
                  </a:cubicBezTo>
                  <a:close/>
                  <a:moveTo>
                    <a:pt x="5034430" y="4779266"/>
                  </a:moveTo>
                  <a:cubicBezTo>
                    <a:pt x="5034430" y="4778541"/>
                    <a:pt x="5034430" y="4778541"/>
                    <a:pt x="5034430" y="4779266"/>
                  </a:cubicBezTo>
                  <a:cubicBezTo>
                    <a:pt x="5034430" y="4778541"/>
                    <a:pt x="5034430" y="4778541"/>
                    <a:pt x="5034430" y="4779266"/>
                  </a:cubicBezTo>
                  <a:close/>
                  <a:moveTo>
                    <a:pt x="5034430" y="4741571"/>
                  </a:moveTo>
                  <a:cubicBezTo>
                    <a:pt x="5034430" y="4741571"/>
                    <a:pt x="5034430" y="4741571"/>
                    <a:pt x="5034430" y="4741571"/>
                  </a:cubicBezTo>
                  <a:cubicBezTo>
                    <a:pt x="5034430" y="4741571"/>
                    <a:pt x="5034430" y="4741571"/>
                    <a:pt x="5034430" y="4741571"/>
                  </a:cubicBezTo>
                  <a:cubicBezTo>
                    <a:pt x="5034430" y="4740846"/>
                    <a:pt x="5034430" y="4740846"/>
                    <a:pt x="5034430" y="4741571"/>
                  </a:cubicBezTo>
                  <a:cubicBezTo>
                    <a:pt x="5034430" y="4741571"/>
                    <a:pt x="5034430" y="4741571"/>
                    <a:pt x="5034430" y="4741571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7">
              <a:extLst>
                <a:ext uri="{FF2B5EF4-FFF2-40B4-BE49-F238E27FC236}">
                  <a16:creationId xmlns:a16="http://schemas.microsoft.com/office/drawing/2014/main" id="{672BFAF8-AE4F-496A-AAF6-B453C6371285}"/>
                </a:ext>
              </a:extLst>
            </p:cNvPr>
            <p:cNvSpPr/>
            <p:nvPr/>
          </p:nvSpPr>
          <p:spPr>
            <a:xfrm>
              <a:off x="6895854" y="5916942"/>
              <a:ext cx="3878214" cy="935121"/>
            </a:xfrm>
            <a:custGeom>
              <a:avLst/>
              <a:gdLst>
                <a:gd name="connsiteX0" fmla="*/ 3882436 w 3878214"/>
                <a:gd name="connsiteY0" fmla="*/ 938158 h 935120"/>
                <a:gd name="connsiteX1" fmla="*/ 3857065 w 3878214"/>
                <a:gd name="connsiteY1" fmla="*/ 938883 h 935120"/>
                <a:gd name="connsiteX2" fmla="*/ 2057863 w 3878214"/>
                <a:gd name="connsiteY2" fmla="*/ 938883 h 935120"/>
                <a:gd name="connsiteX3" fmla="*/ 249963 w 3878214"/>
                <a:gd name="connsiteY3" fmla="*/ 938883 h 935120"/>
                <a:gd name="connsiteX4" fmla="*/ 96284 w 3878214"/>
                <a:gd name="connsiteY4" fmla="*/ 938883 h 935120"/>
                <a:gd name="connsiteX5" fmla="*/ 15820 w 3878214"/>
                <a:gd name="connsiteY5" fmla="*/ 923660 h 935120"/>
                <a:gd name="connsiteX6" fmla="*/ 93385 w 3878214"/>
                <a:gd name="connsiteY6" fmla="*/ 647473 h 935120"/>
                <a:gd name="connsiteX7" fmla="*/ 408716 w 3878214"/>
                <a:gd name="connsiteY7" fmla="*/ 372011 h 935120"/>
                <a:gd name="connsiteX8" fmla="*/ 518901 w 3878214"/>
                <a:gd name="connsiteY8" fmla="*/ 161791 h 935120"/>
                <a:gd name="connsiteX9" fmla="*/ 537748 w 3878214"/>
                <a:gd name="connsiteY9" fmla="*/ 43632 h 935120"/>
                <a:gd name="connsiteX10" fmla="*/ 572544 w 3878214"/>
                <a:gd name="connsiteY10" fmla="*/ 16086 h 935120"/>
                <a:gd name="connsiteX11" fmla="*/ 642859 w 3878214"/>
                <a:gd name="connsiteY11" fmla="*/ 142218 h 935120"/>
                <a:gd name="connsiteX12" fmla="*/ 765367 w 3878214"/>
                <a:gd name="connsiteY12" fmla="*/ 363313 h 935120"/>
                <a:gd name="connsiteX13" fmla="*/ 913971 w 3878214"/>
                <a:gd name="connsiteY13" fmla="*/ 342291 h 935120"/>
                <a:gd name="connsiteX14" fmla="*/ 1066200 w 3878214"/>
                <a:gd name="connsiteY14" fmla="*/ 269801 h 935120"/>
                <a:gd name="connsiteX15" fmla="*/ 1874464 w 3878214"/>
                <a:gd name="connsiteY15" fmla="*/ 358238 h 935120"/>
                <a:gd name="connsiteX16" fmla="*/ 2731295 w 3878214"/>
                <a:gd name="connsiteY16" fmla="*/ 295172 h 935120"/>
                <a:gd name="connsiteX17" fmla="*/ 3751954 w 3878214"/>
                <a:gd name="connsiteY17" fmla="*/ 121921 h 935120"/>
                <a:gd name="connsiteX18" fmla="*/ 3767902 w 3878214"/>
                <a:gd name="connsiteY18" fmla="*/ 135694 h 935120"/>
                <a:gd name="connsiteX19" fmla="*/ 3883886 w 3878214"/>
                <a:gd name="connsiteY19" fmla="*/ 933084 h 935120"/>
                <a:gd name="connsiteX20" fmla="*/ 3882436 w 3878214"/>
                <a:gd name="connsiteY20" fmla="*/ 938158 h 935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878214" h="935120">
                  <a:moveTo>
                    <a:pt x="3882436" y="938158"/>
                  </a:moveTo>
                  <a:cubicBezTo>
                    <a:pt x="3873738" y="938158"/>
                    <a:pt x="3865039" y="938883"/>
                    <a:pt x="3857065" y="938883"/>
                  </a:cubicBezTo>
                  <a:cubicBezTo>
                    <a:pt x="3257573" y="938883"/>
                    <a:pt x="2657356" y="938883"/>
                    <a:pt x="2057863" y="938883"/>
                  </a:cubicBezTo>
                  <a:cubicBezTo>
                    <a:pt x="1455472" y="938883"/>
                    <a:pt x="852355" y="938883"/>
                    <a:pt x="249963" y="938883"/>
                  </a:cubicBezTo>
                  <a:cubicBezTo>
                    <a:pt x="198495" y="938883"/>
                    <a:pt x="147752" y="938883"/>
                    <a:pt x="96284" y="938883"/>
                  </a:cubicBezTo>
                  <a:cubicBezTo>
                    <a:pt x="69463" y="938883"/>
                    <a:pt x="33943" y="949032"/>
                    <a:pt x="15820" y="923660"/>
                  </a:cubicBezTo>
                  <a:cubicBezTo>
                    <a:pt x="-35647" y="852620"/>
                    <a:pt x="51340" y="701841"/>
                    <a:pt x="93385" y="647473"/>
                  </a:cubicBezTo>
                  <a:cubicBezTo>
                    <a:pt x="178198" y="535839"/>
                    <a:pt x="302156" y="460449"/>
                    <a:pt x="408716" y="372011"/>
                  </a:cubicBezTo>
                  <a:cubicBezTo>
                    <a:pt x="472507" y="319094"/>
                    <a:pt x="502228" y="241529"/>
                    <a:pt x="518901" y="161791"/>
                  </a:cubicBezTo>
                  <a:cubicBezTo>
                    <a:pt x="526875" y="122646"/>
                    <a:pt x="531949" y="83501"/>
                    <a:pt x="537748" y="43632"/>
                  </a:cubicBezTo>
                  <a:cubicBezTo>
                    <a:pt x="543548" y="3037"/>
                    <a:pt x="547897" y="-15810"/>
                    <a:pt x="572544" y="16086"/>
                  </a:cubicBezTo>
                  <a:cubicBezTo>
                    <a:pt x="600815" y="53056"/>
                    <a:pt x="620387" y="101624"/>
                    <a:pt x="642859" y="142218"/>
                  </a:cubicBezTo>
                  <a:cubicBezTo>
                    <a:pt x="681278" y="211084"/>
                    <a:pt x="714624" y="303871"/>
                    <a:pt x="765367" y="363313"/>
                  </a:cubicBezTo>
                  <a:cubicBezTo>
                    <a:pt x="798712" y="402457"/>
                    <a:pt x="879901" y="358963"/>
                    <a:pt x="913971" y="342291"/>
                  </a:cubicBezTo>
                  <a:cubicBezTo>
                    <a:pt x="943692" y="327793"/>
                    <a:pt x="1032855" y="256752"/>
                    <a:pt x="1066200" y="269801"/>
                  </a:cubicBezTo>
                  <a:cubicBezTo>
                    <a:pt x="1322815" y="372011"/>
                    <a:pt x="1603351" y="361138"/>
                    <a:pt x="1874464" y="358238"/>
                  </a:cubicBezTo>
                  <a:cubicBezTo>
                    <a:pt x="2159349" y="355339"/>
                    <a:pt x="2446410" y="319819"/>
                    <a:pt x="2731295" y="295172"/>
                  </a:cubicBezTo>
                  <a:cubicBezTo>
                    <a:pt x="3076348" y="265451"/>
                    <a:pt x="3410527" y="169040"/>
                    <a:pt x="3751954" y="121921"/>
                  </a:cubicBezTo>
                  <a:cubicBezTo>
                    <a:pt x="3764278" y="120471"/>
                    <a:pt x="3770077" y="118297"/>
                    <a:pt x="3767902" y="135694"/>
                  </a:cubicBezTo>
                  <a:cubicBezTo>
                    <a:pt x="3733832" y="406082"/>
                    <a:pt x="3817195" y="673570"/>
                    <a:pt x="3883886" y="933084"/>
                  </a:cubicBezTo>
                  <a:cubicBezTo>
                    <a:pt x="3882436" y="934534"/>
                    <a:pt x="3882436" y="935984"/>
                    <a:pt x="3882436" y="938158"/>
                  </a:cubicBezTo>
                  <a:close/>
                </a:path>
              </a:pathLst>
            </a:custGeom>
            <a:solidFill>
              <a:schemeClr val="tx1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8">
              <a:extLst>
                <a:ext uri="{FF2B5EF4-FFF2-40B4-BE49-F238E27FC236}">
                  <a16:creationId xmlns:a16="http://schemas.microsoft.com/office/drawing/2014/main" id="{657D906A-4617-40A3-A93A-96D1A97336F4}"/>
                </a:ext>
              </a:extLst>
            </p:cNvPr>
            <p:cNvSpPr/>
            <p:nvPr/>
          </p:nvSpPr>
          <p:spPr>
            <a:xfrm>
              <a:off x="7855494" y="6214289"/>
              <a:ext cx="36245" cy="14498"/>
            </a:xfrm>
            <a:custGeom>
              <a:avLst/>
              <a:gdLst>
                <a:gd name="connsiteX0" fmla="*/ 0 w 36244"/>
                <a:gd name="connsiteY0" fmla="*/ 18847 h 14497"/>
                <a:gd name="connsiteX1" fmla="*/ 42769 w 36244"/>
                <a:gd name="connsiteY1" fmla="*/ 0 h 14497"/>
                <a:gd name="connsiteX2" fmla="*/ 0 w 36244"/>
                <a:gd name="connsiteY2" fmla="*/ 18847 h 14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244" h="14497">
                  <a:moveTo>
                    <a:pt x="0" y="18847"/>
                  </a:moveTo>
                  <a:cubicBezTo>
                    <a:pt x="12323" y="9424"/>
                    <a:pt x="26821" y="2175"/>
                    <a:pt x="42769" y="0"/>
                  </a:cubicBezTo>
                  <a:cubicBezTo>
                    <a:pt x="30446" y="10873"/>
                    <a:pt x="16673" y="18847"/>
                    <a:pt x="0" y="18847"/>
                  </a:cubicBezTo>
                  <a:close/>
                </a:path>
              </a:pathLst>
            </a:custGeom>
            <a:solidFill>
              <a:srgbClr val="071D3C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7C6799A8-A868-4F60-9F39-C1A44F9F8F8E}"/>
                </a:ext>
              </a:extLst>
            </p:cNvPr>
            <p:cNvSpPr/>
            <p:nvPr/>
          </p:nvSpPr>
          <p:spPr>
            <a:xfrm>
              <a:off x="8369448" y="6265374"/>
              <a:ext cx="50743" cy="7249"/>
            </a:xfrm>
            <a:custGeom>
              <a:avLst/>
              <a:gdLst>
                <a:gd name="connsiteX0" fmla="*/ 0 w 50742"/>
                <a:gd name="connsiteY0" fmla="*/ 1108 h 0"/>
                <a:gd name="connsiteX1" fmla="*/ 57267 w 50742"/>
                <a:gd name="connsiteY1" fmla="*/ 6182 h 0"/>
                <a:gd name="connsiteX2" fmla="*/ 0 w 50742"/>
                <a:gd name="connsiteY2" fmla="*/ 110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742">
                  <a:moveTo>
                    <a:pt x="0" y="1108"/>
                  </a:moveTo>
                  <a:cubicBezTo>
                    <a:pt x="18847" y="3283"/>
                    <a:pt x="39145" y="-5416"/>
                    <a:pt x="57267" y="6182"/>
                  </a:cubicBezTo>
                  <a:cubicBezTo>
                    <a:pt x="37695" y="5457"/>
                    <a:pt x="18847" y="6182"/>
                    <a:pt x="0" y="1108"/>
                  </a:cubicBezTo>
                  <a:close/>
                </a:path>
              </a:pathLst>
            </a:custGeom>
            <a:solidFill>
              <a:srgbClr val="A7E2FA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A137C97E-95EA-4B59-AE3A-2186D215B359}"/>
                </a:ext>
              </a:extLst>
            </p:cNvPr>
            <p:cNvSpPr/>
            <p:nvPr/>
          </p:nvSpPr>
          <p:spPr>
            <a:xfrm>
              <a:off x="8425990" y="6270625"/>
              <a:ext cx="43494" cy="7249"/>
            </a:xfrm>
            <a:custGeom>
              <a:avLst/>
              <a:gdLst>
                <a:gd name="connsiteX0" fmla="*/ 0 w 43493"/>
                <a:gd name="connsiteY0" fmla="*/ 931 h 0"/>
                <a:gd name="connsiteX1" fmla="*/ 47118 w 43493"/>
                <a:gd name="connsiteY1" fmla="*/ 4556 h 0"/>
                <a:gd name="connsiteX2" fmla="*/ 0 w 43493"/>
                <a:gd name="connsiteY2" fmla="*/ 93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493">
                  <a:moveTo>
                    <a:pt x="0" y="931"/>
                  </a:moveTo>
                  <a:cubicBezTo>
                    <a:pt x="15948" y="1656"/>
                    <a:pt x="31896" y="-3418"/>
                    <a:pt x="47118" y="4556"/>
                  </a:cubicBezTo>
                  <a:cubicBezTo>
                    <a:pt x="31171" y="4556"/>
                    <a:pt x="15223" y="6731"/>
                    <a:pt x="0" y="931"/>
                  </a:cubicBezTo>
                  <a:close/>
                </a:path>
              </a:pathLst>
            </a:custGeom>
            <a:solidFill>
              <a:srgbClr val="A7E2FA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1">
              <a:extLst>
                <a:ext uri="{FF2B5EF4-FFF2-40B4-BE49-F238E27FC236}">
                  <a16:creationId xmlns:a16="http://schemas.microsoft.com/office/drawing/2014/main" id="{AE3FC210-890F-45D7-A2C1-E723581417CA}"/>
                </a:ext>
              </a:extLst>
            </p:cNvPr>
            <p:cNvSpPr/>
            <p:nvPr/>
          </p:nvSpPr>
          <p:spPr>
            <a:xfrm>
              <a:off x="7664548" y="6303452"/>
              <a:ext cx="21747" cy="7249"/>
            </a:xfrm>
            <a:custGeom>
              <a:avLst/>
              <a:gdLst>
                <a:gd name="connsiteX0" fmla="*/ 297 w 21746"/>
                <a:gd name="connsiteY0" fmla="*/ 0 h 7248"/>
                <a:gd name="connsiteX1" fmla="*/ 23494 w 21746"/>
                <a:gd name="connsiteY1" fmla="*/ 5074 h 7248"/>
                <a:gd name="connsiteX2" fmla="*/ 7546 w 21746"/>
                <a:gd name="connsiteY2" fmla="*/ 13773 h 7248"/>
                <a:gd name="connsiteX3" fmla="*/ 297 w 21746"/>
                <a:gd name="connsiteY3" fmla="*/ 0 h 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746" h="7248">
                  <a:moveTo>
                    <a:pt x="297" y="0"/>
                  </a:moveTo>
                  <a:cubicBezTo>
                    <a:pt x="6821" y="7249"/>
                    <a:pt x="15520" y="5799"/>
                    <a:pt x="23494" y="5074"/>
                  </a:cubicBezTo>
                  <a:cubicBezTo>
                    <a:pt x="20594" y="12323"/>
                    <a:pt x="14795" y="15223"/>
                    <a:pt x="7546" y="13773"/>
                  </a:cubicBezTo>
                  <a:cubicBezTo>
                    <a:pt x="-428" y="12323"/>
                    <a:pt x="-428" y="5799"/>
                    <a:pt x="297" y="0"/>
                  </a:cubicBezTo>
                  <a:close/>
                </a:path>
              </a:pathLst>
            </a:custGeom>
            <a:solidFill>
              <a:srgbClr val="091C3D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2">
              <a:extLst>
                <a:ext uri="{FF2B5EF4-FFF2-40B4-BE49-F238E27FC236}">
                  <a16:creationId xmlns:a16="http://schemas.microsoft.com/office/drawing/2014/main" id="{9CF7DC3B-30E8-4838-B4FA-E9A7310C5D72}"/>
                </a:ext>
              </a:extLst>
            </p:cNvPr>
            <p:cNvSpPr/>
            <p:nvPr/>
          </p:nvSpPr>
          <p:spPr>
            <a:xfrm>
              <a:off x="7688042" y="6299748"/>
              <a:ext cx="14498" cy="7249"/>
            </a:xfrm>
            <a:custGeom>
              <a:avLst/>
              <a:gdLst>
                <a:gd name="connsiteX0" fmla="*/ 0 w 14497"/>
                <a:gd name="connsiteY0" fmla="*/ 8778 h 7248"/>
                <a:gd name="connsiteX1" fmla="*/ 18847 w 14497"/>
                <a:gd name="connsiteY1" fmla="*/ 79 h 7248"/>
                <a:gd name="connsiteX2" fmla="*/ 0 w 14497"/>
                <a:gd name="connsiteY2" fmla="*/ 8778 h 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97" h="7248">
                  <a:moveTo>
                    <a:pt x="0" y="8778"/>
                  </a:moveTo>
                  <a:cubicBezTo>
                    <a:pt x="5074" y="3704"/>
                    <a:pt x="10873" y="-645"/>
                    <a:pt x="18847" y="79"/>
                  </a:cubicBezTo>
                  <a:cubicBezTo>
                    <a:pt x="14498" y="8053"/>
                    <a:pt x="7974" y="10228"/>
                    <a:pt x="0" y="8778"/>
                  </a:cubicBezTo>
                  <a:close/>
                </a:path>
              </a:pathLst>
            </a:custGeom>
            <a:solidFill>
              <a:srgbClr val="091C3D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3">
              <a:extLst>
                <a:ext uri="{FF2B5EF4-FFF2-40B4-BE49-F238E27FC236}">
                  <a16:creationId xmlns:a16="http://schemas.microsoft.com/office/drawing/2014/main" id="{0C20EE37-BD56-4E32-A0D0-28D8F59A9B2C}"/>
                </a:ext>
              </a:extLst>
            </p:cNvPr>
            <p:cNvSpPr/>
            <p:nvPr/>
          </p:nvSpPr>
          <p:spPr>
            <a:xfrm>
              <a:off x="7683693" y="-463489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0 h 0"/>
                <a:gd name="connsiteX2" fmla="*/ 0 w 0"/>
                <a:gd name="connsiteY2" fmla="*/ 0 h 0"/>
                <a:gd name="connsiteX3" fmla="*/ 0 w 0"/>
                <a:gd name="connsiteY3" fmla="*/ 0 h 0"/>
                <a:gd name="connsiteX4" fmla="*/ 0 w 0"/>
                <a:gd name="connsiteY4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25" y="0"/>
                    <a:pt x="725" y="0"/>
                    <a:pt x="0" y="0"/>
                  </a:cubicBezTo>
                  <a:cubicBezTo>
                    <a:pt x="725" y="0"/>
                    <a:pt x="725" y="0"/>
                    <a:pt x="0" y="0"/>
                  </a:cubicBezTo>
                  <a:cubicBezTo>
                    <a:pt x="725" y="0"/>
                    <a:pt x="725" y="0"/>
                    <a:pt x="0" y="0"/>
                  </a:cubicBezTo>
                  <a:close/>
                </a:path>
              </a:pathLst>
            </a:custGeom>
            <a:noFill/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4">
              <a:extLst>
                <a:ext uri="{FF2B5EF4-FFF2-40B4-BE49-F238E27FC236}">
                  <a16:creationId xmlns:a16="http://schemas.microsoft.com/office/drawing/2014/main" id="{818467E7-C9FD-444E-8913-0C10C1B2991F}"/>
                </a:ext>
              </a:extLst>
            </p:cNvPr>
            <p:cNvSpPr/>
            <p:nvPr/>
          </p:nvSpPr>
          <p:spPr>
            <a:xfrm>
              <a:off x="7375610" y="-173529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0 h 0"/>
                <a:gd name="connsiteX2" fmla="*/ 0 w 0"/>
                <a:gd name="connsiteY2" fmla="*/ 0 h 0"/>
                <a:gd name="connsiteX3" fmla="*/ 0 w 0"/>
                <a:gd name="connsiteY3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5">
              <a:extLst>
                <a:ext uri="{FF2B5EF4-FFF2-40B4-BE49-F238E27FC236}">
                  <a16:creationId xmlns:a16="http://schemas.microsoft.com/office/drawing/2014/main" id="{EB6D4DFD-DB66-48B4-84D4-14289348258C}"/>
                </a:ext>
              </a:extLst>
            </p:cNvPr>
            <p:cNvSpPr/>
            <p:nvPr/>
          </p:nvSpPr>
          <p:spPr>
            <a:xfrm>
              <a:off x="9891013" y="4688375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0 h 0"/>
                <a:gd name="connsiteX2" fmla="*/ 0 w 0"/>
                <a:gd name="connsiteY2" fmla="*/ 0 h 0"/>
                <a:gd name="connsiteX3" fmla="*/ 0 w 0"/>
                <a:gd name="connsiteY3" fmla="*/ 0 h 0"/>
                <a:gd name="connsiteX4" fmla="*/ 0 w 0"/>
                <a:gd name="connsiteY4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>
                  <a:moveTo>
                    <a:pt x="0" y="0"/>
                  </a:moveTo>
                  <a:cubicBezTo>
                    <a:pt x="0" y="725"/>
                    <a:pt x="0" y="725"/>
                    <a:pt x="0" y="0"/>
                  </a:cubicBezTo>
                  <a:cubicBezTo>
                    <a:pt x="0" y="725"/>
                    <a:pt x="0" y="725"/>
                    <a:pt x="0" y="0"/>
                  </a:cubicBezTo>
                  <a:cubicBezTo>
                    <a:pt x="0" y="725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noFill/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6">
              <a:extLst>
                <a:ext uri="{FF2B5EF4-FFF2-40B4-BE49-F238E27FC236}">
                  <a16:creationId xmlns:a16="http://schemas.microsoft.com/office/drawing/2014/main" id="{FE745836-FFD4-4912-82A7-B6B0FE5120FC}"/>
                </a:ext>
              </a:extLst>
            </p:cNvPr>
            <p:cNvSpPr/>
            <p:nvPr/>
          </p:nvSpPr>
          <p:spPr>
            <a:xfrm>
              <a:off x="9901886" y="4072210"/>
              <a:ext cx="7249" cy="7249"/>
            </a:xfrm>
            <a:custGeom>
              <a:avLst/>
              <a:gdLst>
                <a:gd name="connsiteX0" fmla="*/ 2900 w 0"/>
                <a:gd name="connsiteY0" fmla="*/ 725 h 0"/>
                <a:gd name="connsiteX1" fmla="*/ 2900 w 0"/>
                <a:gd name="connsiteY1" fmla="*/ 0 h 0"/>
                <a:gd name="connsiteX2" fmla="*/ 0 w 0"/>
                <a:gd name="connsiteY2" fmla="*/ 0 h 0"/>
                <a:gd name="connsiteX3" fmla="*/ 2900 w 0"/>
                <a:gd name="connsiteY3" fmla="*/ 725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>
                  <a:moveTo>
                    <a:pt x="2900" y="725"/>
                  </a:moveTo>
                  <a:cubicBezTo>
                    <a:pt x="2900" y="725"/>
                    <a:pt x="2900" y="0"/>
                    <a:pt x="2900" y="0"/>
                  </a:cubicBezTo>
                  <a:cubicBezTo>
                    <a:pt x="2175" y="0"/>
                    <a:pt x="1450" y="0"/>
                    <a:pt x="0" y="0"/>
                  </a:cubicBezTo>
                  <a:cubicBezTo>
                    <a:pt x="1450" y="0"/>
                    <a:pt x="2175" y="0"/>
                    <a:pt x="2900" y="725"/>
                  </a:cubicBezTo>
                  <a:close/>
                </a:path>
              </a:pathLst>
            </a:custGeom>
            <a:solidFill>
              <a:srgbClr val="A7E2F9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7">
              <a:extLst>
                <a:ext uri="{FF2B5EF4-FFF2-40B4-BE49-F238E27FC236}">
                  <a16:creationId xmlns:a16="http://schemas.microsoft.com/office/drawing/2014/main" id="{5FFEE28E-3874-4D20-BC62-3C812D924EBD}"/>
                </a:ext>
              </a:extLst>
            </p:cNvPr>
            <p:cNvSpPr/>
            <p:nvPr/>
          </p:nvSpPr>
          <p:spPr>
            <a:xfrm>
              <a:off x="9904786" y="4064961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6524 h 0"/>
                <a:gd name="connsiteX2" fmla="*/ 1450 w 0"/>
                <a:gd name="connsiteY2" fmla="*/ 4349 h 0"/>
                <a:gd name="connsiteX3" fmla="*/ 0 w 0"/>
                <a:gd name="connsiteY3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>
                  <a:moveTo>
                    <a:pt x="0" y="0"/>
                  </a:moveTo>
                  <a:cubicBezTo>
                    <a:pt x="0" y="2175"/>
                    <a:pt x="0" y="4349"/>
                    <a:pt x="0" y="6524"/>
                  </a:cubicBezTo>
                  <a:cubicBezTo>
                    <a:pt x="725" y="5799"/>
                    <a:pt x="725" y="5074"/>
                    <a:pt x="1450" y="4349"/>
                  </a:cubicBezTo>
                  <a:cubicBezTo>
                    <a:pt x="1450" y="2899"/>
                    <a:pt x="725" y="725"/>
                    <a:pt x="0" y="0"/>
                  </a:cubicBezTo>
                  <a:close/>
                </a:path>
              </a:pathLst>
            </a:custGeom>
            <a:solidFill>
              <a:srgbClr val="A7E2F9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18">
              <a:extLst>
                <a:ext uri="{FF2B5EF4-FFF2-40B4-BE49-F238E27FC236}">
                  <a16:creationId xmlns:a16="http://schemas.microsoft.com/office/drawing/2014/main" id="{334DC4F4-203B-4EBF-896A-511E2EBBC6BA}"/>
                </a:ext>
              </a:extLst>
            </p:cNvPr>
            <p:cNvSpPr/>
            <p:nvPr/>
          </p:nvSpPr>
          <p:spPr>
            <a:xfrm>
              <a:off x="9923633" y="4174420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0 h 0"/>
                <a:gd name="connsiteX2" fmla="*/ 0 w 0"/>
                <a:gd name="connsiteY2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7E2F9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19">
              <a:extLst>
                <a:ext uri="{FF2B5EF4-FFF2-40B4-BE49-F238E27FC236}">
                  <a16:creationId xmlns:a16="http://schemas.microsoft.com/office/drawing/2014/main" id="{3886BC7A-EDB8-4A66-B0E6-C7D2FB418DB6}"/>
                </a:ext>
              </a:extLst>
            </p:cNvPr>
            <p:cNvSpPr/>
            <p:nvPr/>
          </p:nvSpPr>
          <p:spPr>
            <a:xfrm>
              <a:off x="9923633" y="4136726"/>
              <a:ext cx="7249" cy="7249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0 h 0"/>
                <a:gd name="connsiteX2" fmla="*/ 0 w 0"/>
                <a:gd name="connsiteY2" fmla="*/ 0 h 0"/>
                <a:gd name="connsiteX3" fmla="*/ 0 w 0"/>
                <a:gd name="connsiteY3" fmla="*/ 0 h 0"/>
                <a:gd name="connsiteX4" fmla="*/ 0 w 0"/>
                <a:gd name="connsiteY4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>
                  <a:moveTo>
                    <a:pt x="0" y="0"/>
                  </a:moveTo>
                  <a:cubicBezTo>
                    <a:pt x="0" y="725"/>
                    <a:pt x="0" y="725"/>
                    <a:pt x="0" y="0"/>
                  </a:cubicBezTo>
                  <a:cubicBezTo>
                    <a:pt x="0" y="725"/>
                    <a:pt x="0" y="725"/>
                    <a:pt x="0" y="0"/>
                  </a:cubicBezTo>
                  <a:cubicBezTo>
                    <a:pt x="0" y="725"/>
                    <a:pt x="0" y="72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7E2F9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0">
              <a:extLst>
                <a:ext uri="{FF2B5EF4-FFF2-40B4-BE49-F238E27FC236}">
                  <a16:creationId xmlns:a16="http://schemas.microsoft.com/office/drawing/2014/main" id="{653715E5-4A4C-47E0-AF72-72397EAD4F06}"/>
                </a:ext>
              </a:extLst>
            </p:cNvPr>
            <p:cNvSpPr/>
            <p:nvPr/>
          </p:nvSpPr>
          <p:spPr>
            <a:xfrm>
              <a:off x="7458249" y="799287"/>
              <a:ext cx="1536788" cy="5523737"/>
            </a:xfrm>
            <a:custGeom>
              <a:avLst/>
              <a:gdLst>
                <a:gd name="connsiteX0" fmla="*/ 1280173 w 1536787"/>
                <a:gd name="connsiteY0" fmla="*/ 0 h 5523737"/>
                <a:gd name="connsiteX1" fmla="*/ 1407756 w 1536787"/>
                <a:gd name="connsiteY1" fmla="*/ 34070 h 5523737"/>
                <a:gd name="connsiteX2" fmla="*/ 1538238 w 1536787"/>
                <a:gd name="connsiteY2" fmla="*/ 263139 h 5523737"/>
                <a:gd name="connsiteX3" fmla="*/ 1439651 w 1536787"/>
                <a:gd name="connsiteY3" fmla="*/ 423342 h 5523737"/>
                <a:gd name="connsiteX4" fmla="*/ 562522 w 1536787"/>
                <a:gd name="connsiteY4" fmla="*/ 5378758 h 5523737"/>
                <a:gd name="connsiteX5" fmla="*/ 197173 w 1536787"/>
                <a:gd name="connsiteY5" fmla="*/ 5528812 h 5523737"/>
                <a:gd name="connsiteX6" fmla="*/ 0 w 1536787"/>
                <a:gd name="connsiteY6" fmla="*/ 5169261 h 5523737"/>
                <a:gd name="connsiteX7" fmla="*/ 1166364 w 1536787"/>
                <a:gd name="connsiteY7" fmla="*/ 447263 h 5523737"/>
                <a:gd name="connsiteX8" fmla="*/ 1110547 w 1536787"/>
                <a:gd name="connsiteY8" fmla="*/ 102936 h 5523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36787" h="5523737">
                  <a:moveTo>
                    <a:pt x="1280173" y="0"/>
                  </a:moveTo>
                  <a:lnTo>
                    <a:pt x="1407756" y="34070"/>
                  </a:lnTo>
                  <a:lnTo>
                    <a:pt x="1538238" y="263139"/>
                  </a:lnTo>
                  <a:lnTo>
                    <a:pt x="1439651" y="423342"/>
                  </a:lnTo>
                  <a:lnTo>
                    <a:pt x="562522" y="5378758"/>
                  </a:lnTo>
                  <a:lnTo>
                    <a:pt x="197173" y="5528812"/>
                  </a:lnTo>
                  <a:lnTo>
                    <a:pt x="0" y="5169261"/>
                  </a:lnTo>
                  <a:lnTo>
                    <a:pt x="1166364" y="447263"/>
                  </a:lnTo>
                  <a:lnTo>
                    <a:pt x="1110547" y="102936"/>
                  </a:lnTo>
                  <a:close/>
                </a:path>
              </a:pathLst>
            </a:custGeom>
            <a:solidFill>
              <a:schemeClr val="accent2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1">
              <a:extLst>
                <a:ext uri="{FF2B5EF4-FFF2-40B4-BE49-F238E27FC236}">
                  <a16:creationId xmlns:a16="http://schemas.microsoft.com/office/drawing/2014/main" id="{27D5E5CD-B351-4370-85E6-0FEE3AC91CD5}"/>
                </a:ext>
              </a:extLst>
            </p:cNvPr>
            <p:cNvSpPr/>
            <p:nvPr/>
          </p:nvSpPr>
          <p:spPr>
            <a:xfrm>
              <a:off x="6724650" y="4148324"/>
              <a:ext cx="4218917" cy="1551286"/>
            </a:xfrm>
            <a:custGeom>
              <a:avLst/>
              <a:gdLst>
                <a:gd name="connsiteX0" fmla="*/ 0 w 4218917"/>
                <a:gd name="connsiteY0" fmla="*/ 0 h 1551285"/>
                <a:gd name="connsiteX1" fmla="*/ 1931858 w 4218917"/>
                <a:gd name="connsiteY1" fmla="*/ 880028 h 1551285"/>
                <a:gd name="connsiteX2" fmla="*/ 2223993 w 4218917"/>
                <a:gd name="connsiteY2" fmla="*/ 882203 h 1551285"/>
                <a:gd name="connsiteX3" fmla="*/ 4208044 w 4218917"/>
                <a:gd name="connsiteY3" fmla="*/ 230518 h 1551285"/>
                <a:gd name="connsiteX4" fmla="*/ 4223992 w 4218917"/>
                <a:gd name="connsiteY4" fmla="*/ 1017759 h 1551285"/>
                <a:gd name="connsiteX5" fmla="*/ 2223993 w 4218917"/>
                <a:gd name="connsiteY5" fmla="*/ 1554185 h 1551285"/>
                <a:gd name="connsiteX6" fmla="*/ 1873866 w 4218917"/>
                <a:gd name="connsiteY6" fmla="*/ 1554185 h 1551285"/>
                <a:gd name="connsiteX7" fmla="*/ 224719 w 4218917"/>
                <a:gd name="connsiteY7" fmla="*/ 793765 h 1551285"/>
                <a:gd name="connsiteX8" fmla="*/ 0 w 4218917"/>
                <a:gd name="connsiteY8" fmla="*/ 0 h 1551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18917" h="1551285">
                  <a:moveTo>
                    <a:pt x="0" y="0"/>
                  </a:moveTo>
                  <a:lnTo>
                    <a:pt x="1931858" y="880028"/>
                  </a:lnTo>
                  <a:lnTo>
                    <a:pt x="2223993" y="882203"/>
                  </a:lnTo>
                  <a:lnTo>
                    <a:pt x="4208044" y="230518"/>
                  </a:lnTo>
                  <a:lnTo>
                    <a:pt x="4223992" y="1017759"/>
                  </a:lnTo>
                  <a:lnTo>
                    <a:pt x="2223993" y="1554185"/>
                  </a:lnTo>
                  <a:lnTo>
                    <a:pt x="1873866" y="1554185"/>
                  </a:lnTo>
                  <a:lnTo>
                    <a:pt x="224719" y="793765"/>
                  </a:lnTo>
                  <a:lnTo>
                    <a:pt x="0" y="0"/>
                  </a:ln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2">
              <a:extLst>
                <a:ext uri="{FF2B5EF4-FFF2-40B4-BE49-F238E27FC236}">
                  <a16:creationId xmlns:a16="http://schemas.microsoft.com/office/drawing/2014/main" id="{DF5E92E0-0CF9-476F-838D-52EBE37CF625}"/>
                </a:ext>
              </a:extLst>
            </p:cNvPr>
            <p:cNvSpPr/>
            <p:nvPr/>
          </p:nvSpPr>
          <p:spPr>
            <a:xfrm>
              <a:off x="6834110" y="4097868"/>
              <a:ext cx="3994198" cy="935121"/>
            </a:xfrm>
            <a:custGeom>
              <a:avLst/>
              <a:gdLst>
                <a:gd name="connsiteX0" fmla="*/ 3994923 w 3994198"/>
                <a:gd name="connsiteY0" fmla="*/ 311420 h 935120"/>
                <a:gd name="connsiteX1" fmla="*/ 3821672 w 3994198"/>
                <a:gd name="connsiteY1" fmla="*/ 378836 h 935120"/>
                <a:gd name="connsiteX2" fmla="*/ 3593329 w 3994198"/>
                <a:gd name="connsiteY2" fmla="*/ 454951 h 935120"/>
                <a:gd name="connsiteX3" fmla="*/ 3148240 w 3994198"/>
                <a:gd name="connsiteY3" fmla="*/ 603555 h 935120"/>
                <a:gd name="connsiteX4" fmla="*/ 2209495 w 3994198"/>
                <a:gd name="connsiteY4" fmla="*/ 919611 h 935120"/>
                <a:gd name="connsiteX5" fmla="*/ 1822398 w 3994198"/>
                <a:gd name="connsiteY5" fmla="*/ 930485 h 935120"/>
                <a:gd name="connsiteX6" fmla="*/ 1155490 w 3994198"/>
                <a:gd name="connsiteY6" fmla="*/ 632551 h 935120"/>
                <a:gd name="connsiteX7" fmla="*/ 568322 w 3994198"/>
                <a:gd name="connsiteY7" fmla="*/ 363613 h 935120"/>
                <a:gd name="connsiteX8" fmla="*/ 263864 w 3994198"/>
                <a:gd name="connsiteY8" fmla="*/ 223707 h 935120"/>
                <a:gd name="connsiteX9" fmla="*/ 12323 w 3994198"/>
                <a:gd name="connsiteY9" fmla="*/ 108448 h 935120"/>
                <a:gd name="connsiteX10" fmla="*/ 0 w 3994198"/>
                <a:gd name="connsiteY10" fmla="*/ 103374 h 935120"/>
                <a:gd name="connsiteX11" fmla="*/ 127582 w 3994198"/>
                <a:gd name="connsiteY11" fmla="*/ 13486 h 935120"/>
                <a:gd name="connsiteX12" fmla="*/ 461761 w 3994198"/>
                <a:gd name="connsiteY12" fmla="*/ 67129 h 935120"/>
                <a:gd name="connsiteX13" fmla="*/ 1126494 w 3994198"/>
                <a:gd name="connsiteY13" fmla="*/ 249079 h 935120"/>
                <a:gd name="connsiteX14" fmla="*/ 1601304 w 3994198"/>
                <a:gd name="connsiteY14" fmla="*/ 428129 h 935120"/>
                <a:gd name="connsiteX15" fmla="*/ 1952155 w 3994198"/>
                <a:gd name="connsiteY15" fmla="*/ 850021 h 935120"/>
                <a:gd name="connsiteX16" fmla="*/ 2171075 w 3994198"/>
                <a:gd name="connsiteY16" fmla="*/ 574559 h 935120"/>
                <a:gd name="connsiteX17" fmla="*/ 2829284 w 3994198"/>
                <a:gd name="connsiteY17" fmla="*/ 298372 h 935120"/>
                <a:gd name="connsiteX18" fmla="*/ 3337439 w 3994198"/>
                <a:gd name="connsiteY18" fmla="*/ 193987 h 935120"/>
                <a:gd name="connsiteX19" fmla="*/ 3797026 w 3994198"/>
                <a:gd name="connsiteY19" fmla="*/ 195436 h 935120"/>
                <a:gd name="connsiteX20" fmla="*/ 3994923 w 3994198"/>
                <a:gd name="connsiteY20" fmla="*/ 311420 h 935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94198" h="935120">
                  <a:moveTo>
                    <a:pt x="3994923" y="311420"/>
                  </a:moveTo>
                  <a:cubicBezTo>
                    <a:pt x="3994198" y="310695"/>
                    <a:pt x="3835445" y="374487"/>
                    <a:pt x="3821672" y="378836"/>
                  </a:cubicBezTo>
                  <a:cubicBezTo>
                    <a:pt x="3745558" y="404208"/>
                    <a:pt x="3669443" y="429579"/>
                    <a:pt x="3593329" y="454951"/>
                  </a:cubicBezTo>
                  <a:cubicBezTo>
                    <a:pt x="3444724" y="504244"/>
                    <a:pt x="3296845" y="554262"/>
                    <a:pt x="3148240" y="603555"/>
                  </a:cubicBezTo>
                  <a:cubicBezTo>
                    <a:pt x="2837983" y="716639"/>
                    <a:pt x="2521202" y="811601"/>
                    <a:pt x="2209495" y="919611"/>
                  </a:cubicBezTo>
                  <a:cubicBezTo>
                    <a:pt x="2142079" y="942808"/>
                    <a:pt x="1891264" y="937734"/>
                    <a:pt x="1822398" y="930485"/>
                  </a:cubicBezTo>
                  <a:cubicBezTo>
                    <a:pt x="1638999" y="936284"/>
                    <a:pt x="1430227" y="757959"/>
                    <a:pt x="1155490" y="632551"/>
                  </a:cubicBezTo>
                  <a:cubicBezTo>
                    <a:pt x="959767" y="543388"/>
                    <a:pt x="764044" y="453501"/>
                    <a:pt x="568322" y="363613"/>
                  </a:cubicBezTo>
                  <a:cubicBezTo>
                    <a:pt x="466836" y="317220"/>
                    <a:pt x="365350" y="270826"/>
                    <a:pt x="263864" y="223707"/>
                  </a:cubicBezTo>
                  <a:cubicBezTo>
                    <a:pt x="197898" y="193262"/>
                    <a:pt x="85538" y="109898"/>
                    <a:pt x="12323" y="108448"/>
                  </a:cubicBezTo>
                  <a:cubicBezTo>
                    <a:pt x="7974" y="108448"/>
                    <a:pt x="3624" y="106999"/>
                    <a:pt x="0" y="103374"/>
                  </a:cubicBezTo>
                  <a:cubicBezTo>
                    <a:pt x="23197" y="58430"/>
                    <a:pt x="84088" y="32334"/>
                    <a:pt x="127582" y="13486"/>
                  </a:cubicBezTo>
                  <a:cubicBezTo>
                    <a:pt x="225444" y="-29283"/>
                    <a:pt x="364625" y="41033"/>
                    <a:pt x="461761" y="67129"/>
                  </a:cubicBezTo>
                  <a:cubicBezTo>
                    <a:pt x="685030" y="121497"/>
                    <a:pt x="905400" y="187462"/>
                    <a:pt x="1126494" y="249079"/>
                  </a:cubicBezTo>
                  <a:cubicBezTo>
                    <a:pt x="1290322" y="294023"/>
                    <a:pt x="1455599" y="340416"/>
                    <a:pt x="1601304" y="428129"/>
                  </a:cubicBezTo>
                  <a:cubicBezTo>
                    <a:pt x="1747009" y="515842"/>
                    <a:pt x="1916635" y="684744"/>
                    <a:pt x="1952155" y="850021"/>
                  </a:cubicBezTo>
                  <a:cubicBezTo>
                    <a:pt x="1997099" y="768107"/>
                    <a:pt x="2154402" y="588332"/>
                    <a:pt x="2171075" y="574559"/>
                  </a:cubicBezTo>
                  <a:cubicBezTo>
                    <a:pt x="2387820" y="397683"/>
                    <a:pt x="2561796" y="378111"/>
                    <a:pt x="2829284" y="298372"/>
                  </a:cubicBezTo>
                  <a:cubicBezTo>
                    <a:pt x="2995286" y="249079"/>
                    <a:pt x="3166363" y="218633"/>
                    <a:pt x="3337439" y="193987"/>
                  </a:cubicBezTo>
                  <a:cubicBezTo>
                    <a:pt x="3483869" y="172964"/>
                    <a:pt x="3658570" y="121497"/>
                    <a:pt x="3797026" y="195436"/>
                  </a:cubicBezTo>
                  <a:cubicBezTo>
                    <a:pt x="3862991" y="231681"/>
                    <a:pt x="3936931" y="265752"/>
                    <a:pt x="3994923" y="311420"/>
                  </a:cubicBezTo>
                  <a:close/>
                </a:path>
              </a:pathLst>
            </a:custGeom>
            <a:solidFill>
              <a:srgbClr val="FEFEFE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3">
              <a:extLst>
                <a:ext uri="{FF2B5EF4-FFF2-40B4-BE49-F238E27FC236}">
                  <a16:creationId xmlns:a16="http://schemas.microsoft.com/office/drawing/2014/main" id="{CC58CF56-7D82-4520-B6AC-4601C400BB66}"/>
                </a:ext>
              </a:extLst>
            </p:cNvPr>
            <p:cNvSpPr/>
            <p:nvPr/>
          </p:nvSpPr>
          <p:spPr>
            <a:xfrm>
              <a:off x="7716101" y="4974417"/>
              <a:ext cx="2457411" cy="1203334"/>
            </a:xfrm>
            <a:custGeom>
              <a:avLst/>
              <a:gdLst>
                <a:gd name="connsiteX0" fmla="*/ 419930 w 2457410"/>
                <a:gd name="connsiteY0" fmla="*/ 515697 h 1203333"/>
                <a:gd name="connsiteX1" fmla="*/ 216233 w 2457410"/>
                <a:gd name="connsiteY1" fmla="*/ 351870 h 1203333"/>
                <a:gd name="connsiteX2" fmla="*/ 174913 w 2457410"/>
                <a:gd name="connsiteY2" fmla="*/ 314900 h 1203333"/>
                <a:gd name="connsiteX3" fmla="*/ 163315 w 2457410"/>
                <a:gd name="connsiteY3" fmla="*/ 267056 h 1203333"/>
                <a:gd name="connsiteX4" fmla="*/ 150267 w 2457410"/>
                <a:gd name="connsiteY4" fmla="*/ 239510 h 1203333"/>
                <a:gd name="connsiteX5" fmla="*/ 44431 w 2457410"/>
                <a:gd name="connsiteY5" fmla="*/ 159046 h 1203333"/>
                <a:gd name="connsiteX6" fmla="*/ 32833 w 2457410"/>
                <a:gd name="connsiteY6" fmla="*/ 147448 h 1203333"/>
                <a:gd name="connsiteX7" fmla="*/ 11086 w 2457410"/>
                <a:gd name="connsiteY7" fmla="*/ 44512 h 1203333"/>
                <a:gd name="connsiteX8" fmla="*/ 112572 w 2457410"/>
                <a:gd name="connsiteY8" fmla="*/ 1018 h 1203333"/>
                <a:gd name="connsiteX9" fmla="*/ 234355 w 2457410"/>
                <a:gd name="connsiteY9" fmla="*/ 46687 h 1203333"/>
                <a:gd name="connsiteX10" fmla="*/ 311919 w 2457410"/>
                <a:gd name="connsiteY10" fmla="*/ 90181 h 1203333"/>
                <a:gd name="connsiteX11" fmla="*/ 336566 w 2457410"/>
                <a:gd name="connsiteY11" fmla="*/ 86556 h 1203333"/>
                <a:gd name="connsiteX12" fmla="*/ 467048 w 2457410"/>
                <a:gd name="connsiteY12" fmla="*/ 48862 h 1203333"/>
                <a:gd name="connsiteX13" fmla="*/ 611303 w 2457410"/>
                <a:gd name="connsiteY13" fmla="*/ 128601 h 1203333"/>
                <a:gd name="connsiteX14" fmla="*/ 967954 w 2457410"/>
                <a:gd name="connsiteY14" fmla="*/ 372167 h 1203333"/>
                <a:gd name="connsiteX15" fmla="*/ 1202097 w 2457410"/>
                <a:gd name="connsiteY15" fmla="*/ 460605 h 1203333"/>
                <a:gd name="connsiteX16" fmla="*/ 1418842 w 2457410"/>
                <a:gd name="connsiteY16" fmla="*/ 441032 h 1203333"/>
                <a:gd name="connsiteX17" fmla="*/ 1662408 w 2457410"/>
                <a:gd name="connsiteY17" fmla="*/ 388840 h 1203333"/>
                <a:gd name="connsiteX18" fmla="*/ 1682705 w 2457410"/>
                <a:gd name="connsiteY18" fmla="*/ 363468 h 1203333"/>
                <a:gd name="connsiteX19" fmla="*/ 1729824 w 2457410"/>
                <a:gd name="connsiteY19" fmla="*/ 179344 h 1203333"/>
                <a:gd name="connsiteX20" fmla="*/ 1860306 w 2457410"/>
                <a:gd name="connsiteY20" fmla="*/ 59735 h 1203333"/>
                <a:gd name="connsiteX21" fmla="*/ 1914673 w 2457410"/>
                <a:gd name="connsiteY21" fmla="*/ 88006 h 1203333"/>
                <a:gd name="connsiteX22" fmla="*/ 1926996 w 2457410"/>
                <a:gd name="connsiteY22" fmla="*/ 151797 h 1203333"/>
                <a:gd name="connsiteX23" fmla="*/ 1939320 w 2457410"/>
                <a:gd name="connsiteY23" fmla="*/ 203990 h 1203333"/>
                <a:gd name="connsiteX24" fmla="*/ 1957442 w 2457410"/>
                <a:gd name="connsiteY24" fmla="*/ 373617 h 1203333"/>
                <a:gd name="connsiteX25" fmla="*/ 1967591 w 2457410"/>
                <a:gd name="connsiteY25" fmla="*/ 409862 h 1203333"/>
                <a:gd name="connsiteX26" fmla="*/ 2074876 w 2457410"/>
                <a:gd name="connsiteY26" fmla="*/ 562816 h 1203333"/>
                <a:gd name="connsiteX27" fmla="*/ 2098798 w 2457410"/>
                <a:gd name="connsiteY27" fmla="*/ 570065 h 1203333"/>
                <a:gd name="connsiteX28" fmla="*/ 2178537 w 2457410"/>
                <a:gd name="connsiteY28" fmla="*/ 567890 h 1203333"/>
                <a:gd name="connsiteX29" fmla="*/ 2254651 w 2457410"/>
                <a:gd name="connsiteY29" fmla="*/ 567890 h 1203333"/>
                <a:gd name="connsiteX30" fmla="*/ 2315543 w 2457410"/>
                <a:gd name="connsiteY30" fmla="*/ 601235 h 1203333"/>
                <a:gd name="connsiteX31" fmla="*/ 2451099 w 2457410"/>
                <a:gd name="connsiteY31" fmla="*/ 804932 h 1203333"/>
                <a:gd name="connsiteX32" fmla="*/ 2451099 w 2457410"/>
                <a:gd name="connsiteY32" fmla="*/ 965135 h 1203333"/>
                <a:gd name="connsiteX33" fmla="*/ 2380059 w 2457410"/>
                <a:gd name="connsiteY33" fmla="*/ 1068796 h 1203333"/>
                <a:gd name="connsiteX34" fmla="*/ 2332940 w 2457410"/>
                <a:gd name="connsiteY34" fmla="*/ 1108665 h 1203333"/>
                <a:gd name="connsiteX35" fmla="*/ 2266250 w 2457410"/>
                <a:gd name="connsiteY35" fmla="*/ 1147810 h 1203333"/>
                <a:gd name="connsiteX36" fmla="*/ 1559472 w 2457410"/>
                <a:gd name="connsiteY36" fmla="*/ 1151434 h 1203333"/>
                <a:gd name="connsiteX37" fmla="*/ 1405793 w 2457410"/>
                <a:gd name="connsiteY37" fmla="*/ 1116639 h 1203333"/>
                <a:gd name="connsiteX38" fmla="*/ 1023771 w 2457410"/>
                <a:gd name="connsiteY38" fmla="*/ 1001380 h 1203333"/>
                <a:gd name="connsiteX39" fmla="*/ 824424 w 2457410"/>
                <a:gd name="connsiteY39" fmla="*/ 895545 h 1203333"/>
                <a:gd name="connsiteX40" fmla="*/ 628701 w 2457410"/>
                <a:gd name="connsiteY40" fmla="*/ 704171 h 1203333"/>
                <a:gd name="connsiteX41" fmla="*/ 419930 w 2457410"/>
                <a:gd name="connsiteY41" fmla="*/ 515697 h 120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457410" h="1203333">
                  <a:moveTo>
                    <a:pt x="419930" y="515697"/>
                  </a:moveTo>
                  <a:cubicBezTo>
                    <a:pt x="353239" y="460605"/>
                    <a:pt x="284373" y="406237"/>
                    <a:pt x="216233" y="351870"/>
                  </a:cubicBezTo>
                  <a:cubicBezTo>
                    <a:pt x="201735" y="340271"/>
                    <a:pt x="185787" y="330123"/>
                    <a:pt x="174913" y="314900"/>
                  </a:cubicBezTo>
                  <a:cubicBezTo>
                    <a:pt x="164040" y="300402"/>
                    <a:pt x="157516" y="284454"/>
                    <a:pt x="163315" y="267056"/>
                  </a:cubicBezTo>
                  <a:cubicBezTo>
                    <a:pt x="167664" y="252558"/>
                    <a:pt x="161140" y="246034"/>
                    <a:pt x="150267" y="239510"/>
                  </a:cubicBezTo>
                  <a:cubicBezTo>
                    <a:pt x="113297" y="215589"/>
                    <a:pt x="76327" y="190217"/>
                    <a:pt x="44431" y="159046"/>
                  </a:cubicBezTo>
                  <a:cubicBezTo>
                    <a:pt x="40807" y="155422"/>
                    <a:pt x="36458" y="151797"/>
                    <a:pt x="32833" y="147448"/>
                  </a:cubicBezTo>
                  <a:cubicBezTo>
                    <a:pt x="-2687" y="109753"/>
                    <a:pt x="-8486" y="80757"/>
                    <a:pt x="11086" y="44512"/>
                  </a:cubicBezTo>
                  <a:cubicBezTo>
                    <a:pt x="27034" y="14791"/>
                    <a:pt x="72702" y="-4781"/>
                    <a:pt x="112572" y="1018"/>
                  </a:cubicBezTo>
                  <a:cubicBezTo>
                    <a:pt x="156066" y="7542"/>
                    <a:pt x="195935" y="27115"/>
                    <a:pt x="234355" y="46687"/>
                  </a:cubicBezTo>
                  <a:cubicBezTo>
                    <a:pt x="260452" y="60460"/>
                    <a:pt x="286548" y="74958"/>
                    <a:pt x="311919" y="90181"/>
                  </a:cubicBezTo>
                  <a:cubicBezTo>
                    <a:pt x="322068" y="95980"/>
                    <a:pt x="327867" y="97430"/>
                    <a:pt x="336566" y="86556"/>
                  </a:cubicBezTo>
                  <a:cubicBezTo>
                    <a:pt x="372086" y="42337"/>
                    <a:pt x="412681" y="30739"/>
                    <a:pt x="467048" y="48862"/>
                  </a:cubicBezTo>
                  <a:cubicBezTo>
                    <a:pt x="519966" y="66259"/>
                    <a:pt x="565634" y="97430"/>
                    <a:pt x="611303" y="128601"/>
                  </a:cubicBezTo>
                  <a:cubicBezTo>
                    <a:pt x="730187" y="209789"/>
                    <a:pt x="844721" y="297502"/>
                    <a:pt x="967954" y="372167"/>
                  </a:cubicBezTo>
                  <a:cubicBezTo>
                    <a:pt x="1040444" y="415661"/>
                    <a:pt x="1117283" y="449731"/>
                    <a:pt x="1202097" y="460605"/>
                  </a:cubicBezTo>
                  <a:cubicBezTo>
                    <a:pt x="1276036" y="470028"/>
                    <a:pt x="1347801" y="460605"/>
                    <a:pt x="1418842" y="441032"/>
                  </a:cubicBezTo>
                  <a:cubicBezTo>
                    <a:pt x="1499306" y="418561"/>
                    <a:pt x="1580494" y="401888"/>
                    <a:pt x="1662408" y="388840"/>
                  </a:cubicBezTo>
                  <a:cubicBezTo>
                    <a:pt x="1679806" y="385940"/>
                    <a:pt x="1681255" y="376516"/>
                    <a:pt x="1682705" y="363468"/>
                  </a:cubicBezTo>
                  <a:cubicBezTo>
                    <a:pt x="1688504" y="299677"/>
                    <a:pt x="1700828" y="237336"/>
                    <a:pt x="1729824" y="179344"/>
                  </a:cubicBezTo>
                  <a:cubicBezTo>
                    <a:pt x="1758095" y="122801"/>
                    <a:pt x="1799414" y="80032"/>
                    <a:pt x="1860306" y="59735"/>
                  </a:cubicBezTo>
                  <a:cubicBezTo>
                    <a:pt x="1890026" y="49586"/>
                    <a:pt x="1905974" y="56835"/>
                    <a:pt x="1914673" y="88006"/>
                  </a:cubicBezTo>
                  <a:cubicBezTo>
                    <a:pt x="1920472" y="109028"/>
                    <a:pt x="1923372" y="130775"/>
                    <a:pt x="1926996" y="151797"/>
                  </a:cubicBezTo>
                  <a:cubicBezTo>
                    <a:pt x="1929896" y="169195"/>
                    <a:pt x="1932071" y="187317"/>
                    <a:pt x="1939320" y="203990"/>
                  </a:cubicBezTo>
                  <a:cubicBezTo>
                    <a:pt x="1964691" y="258358"/>
                    <a:pt x="1965416" y="315625"/>
                    <a:pt x="1957442" y="373617"/>
                  </a:cubicBezTo>
                  <a:cubicBezTo>
                    <a:pt x="1955267" y="388115"/>
                    <a:pt x="1959617" y="398988"/>
                    <a:pt x="1967591" y="409862"/>
                  </a:cubicBezTo>
                  <a:cubicBezTo>
                    <a:pt x="2003836" y="460605"/>
                    <a:pt x="2039356" y="511348"/>
                    <a:pt x="2074876" y="562816"/>
                  </a:cubicBezTo>
                  <a:cubicBezTo>
                    <a:pt x="2080675" y="570790"/>
                    <a:pt x="2090099" y="570790"/>
                    <a:pt x="2098798" y="570065"/>
                  </a:cubicBezTo>
                  <a:cubicBezTo>
                    <a:pt x="2125619" y="568615"/>
                    <a:pt x="2152440" y="572239"/>
                    <a:pt x="2178537" y="567890"/>
                  </a:cubicBezTo>
                  <a:cubicBezTo>
                    <a:pt x="2201733" y="567890"/>
                    <a:pt x="2231454" y="562816"/>
                    <a:pt x="2254651" y="567890"/>
                  </a:cubicBezTo>
                  <a:cubicBezTo>
                    <a:pt x="2274948" y="572239"/>
                    <a:pt x="2298145" y="589637"/>
                    <a:pt x="2315543" y="601235"/>
                  </a:cubicBezTo>
                  <a:cubicBezTo>
                    <a:pt x="2390932" y="650529"/>
                    <a:pt x="2430802" y="719394"/>
                    <a:pt x="2451099" y="804932"/>
                  </a:cubicBezTo>
                  <a:cubicBezTo>
                    <a:pt x="2463422" y="855675"/>
                    <a:pt x="2471396" y="916567"/>
                    <a:pt x="2451099" y="965135"/>
                  </a:cubicBezTo>
                  <a:cubicBezTo>
                    <a:pt x="2435151" y="1002105"/>
                    <a:pt x="2422103" y="1052123"/>
                    <a:pt x="2380059" y="1068796"/>
                  </a:cubicBezTo>
                  <a:cubicBezTo>
                    <a:pt x="2361936" y="1076045"/>
                    <a:pt x="2349613" y="1097792"/>
                    <a:pt x="2332940" y="1108665"/>
                  </a:cubicBezTo>
                  <a:cubicBezTo>
                    <a:pt x="2311918" y="1123163"/>
                    <a:pt x="2289446" y="1136212"/>
                    <a:pt x="2266250" y="1147810"/>
                  </a:cubicBezTo>
                  <a:cubicBezTo>
                    <a:pt x="2049504" y="1254370"/>
                    <a:pt x="1784916" y="1197828"/>
                    <a:pt x="1559472" y="1151434"/>
                  </a:cubicBezTo>
                  <a:cubicBezTo>
                    <a:pt x="1508004" y="1140561"/>
                    <a:pt x="1456536" y="1128963"/>
                    <a:pt x="1405793" y="1116639"/>
                  </a:cubicBezTo>
                  <a:cubicBezTo>
                    <a:pt x="1278211" y="1085469"/>
                    <a:pt x="1145554" y="1052123"/>
                    <a:pt x="1023771" y="1001380"/>
                  </a:cubicBezTo>
                  <a:cubicBezTo>
                    <a:pt x="954181" y="973109"/>
                    <a:pt x="885315" y="941213"/>
                    <a:pt x="824424" y="895545"/>
                  </a:cubicBezTo>
                  <a:cubicBezTo>
                    <a:pt x="751209" y="840452"/>
                    <a:pt x="693942" y="768687"/>
                    <a:pt x="628701" y="704171"/>
                  </a:cubicBezTo>
                  <a:cubicBezTo>
                    <a:pt x="562735" y="637480"/>
                    <a:pt x="492419" y="575864"/>
                    <a:pt x="419930" y="515697"/>
                  </a:cubicBezTo>
                  <a:close/>
                </a:path>
              </a:pathLst>
            </a:custGeom>
            <a:solidFill>
              <a:srgbClr val="E2CFBC"/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4">
              <a:extLst>
                <a:ext uri="{FF2B5EF4-FFF2-40B4-BE49-F238E27FC236}">
                  <a16:creationId xmlns:a16="http://schemas.microsoft.com/office/drawing/2014/main" id="{A94982AF-6429-469C-BD21-F2ED6E1BBED0}"/>
                </a:ext>
              </a:extLst>
            </p:cNvPr>
            <p:cNvSpPr/>
            <p:nvPr/>
          </p:nvSpPr>
          <p:spPr>
            <a:xfrm>
              <a:off x="10216493" y="2510775"/>
              <a:ext cx="463936" cy="1783254"/>
            </a:xfrm>
            <a:custGeom>
              <a:avLst/>
              <a:gdLst>
                <a:gd name="connsiteX0" fmla="*/ 71040 w 463935"/>
                <a:gd name="connsiteY0" fmla="*/ 949619 h 1783253"/>
                <a:gd name="connsiteX1" fmla="*/ 0 w 463935"/>
                <a:gd name="connsiteY1" fmla="*/ 0 h 1783253"/>
                <a:gd name="connsiteX2" fmla="*/ 465386 w 463935"/>
                <a:gd name="connsiteY2" fmla="*/ 1783254 h 1783253"/>
                <a:gd name="connsiteX3" fmla="*/ 71040 w 463935"/>
                <a:gd name="connsiteY3" fmla="*/ 949619 h 1783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3935" h="1783253">
                  <a:moveTo>
                    <a:pt x="71040" y="949619"/>
                  </a:moveTo>
                  <a:cubicBezTo>
                    <a:pt x="65241" y="935846"/>
                    <a:pt x="2900" y="232693"/>
                    <a:pt x="0" y="0"/>
                  </a:cubicBezTo>
                  <a:cubicBezTo>
                    <a:pt x="61616" y="175426"/>
                    <a:pt x="444364" y="1654222"/>
                    <a:pt x="465386" y="1783254"/>
                  </a:cubicBezTo>
                  <a:cubicBezTo>
                    <a:pt x="379847" y="1643348"/>
                    <a:pt x="76839" y="1003262"/>
                    <a:pt x="71040" y="94961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5">
              <a:extLst>
                <a:ext uri="{FF2B5EF4-FFF2-40B4-BE49-F238E27FC236}">
                  <a16:creationId xmlns:a16="http://schemas.microsoft.com/office/drawing/2014/main" id="{F5971E21-311E-44DC-9CB4-1072112F9001}"/>
                </a:ext>
              </a:extLst>
            </p:cNvPr>
            <p:cNvSpPr/>
            <p:nvPr/>
          </p:nvSpPr>
          <p:spPr>
            <a:xfrm>
              <a:off x="7415480" y="2210667"/>
              <a:ext cx="101486" cy="1862993"/>
            </a:xfrm>
            <a:custGeom>
              <a:avLst/>
              <a:gdLst>
                <a:gd name="connsiteX0" fmla="*/ 99311 w 101485"/>
                <a:gd name="connsiteY0" fmla="*/ 664008 h 1862992"/>
                <a:gd name="connsiteX1" fmla="*/ 79014 w 101485"/>
                <a:gd name="connsiteY1" fmla="*/ 1147517 h 1862992"/>
                <a:gd name="connsiteX2" fmla="*/ 0 w 101485"/>
                <a:gd name="connsiteY2" fmla="*/ 1868792 h 1862992"/>
                <a:gd name="connsiteX3" fmla="*/ 3624 w 101485"/>
                <a:gd name="connsiteY3" fmla="*/ 1660746 h 1862992"/>
                <a:gd name="connsiteX4" fmla="*/ 102211 w 101485"/>
                <a:gd name="connsiteY4" fmla="*/ 0 h 1862992"/>
                <a:gd name="connsiteX5" fmla="*/ 99311 w 101485"/>
                <a:gd name="connsiteY5" fmla="*/ 664008 h 1862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485" h="1862992">
                  <a:moveTo>
                    <a:pt x="99311" y="664008"/>
                  </a:moveTo>
                  <a:cubicBezTo>
                    <a:pt x="102211" y="738673"/>
                    <a:pt x="86263" y="1061253"/>
                    <a:pt x="79014" y="1147517"/>
                  </a:cubicBezTo>
                  <a:cubicBezTo>
                    <a:pt x="71765" y="1238854"/>
                    <a:pt x="2900" y="1818774"/>
                    <a:pt x="0" y="1868792"/>
                  </a:cubicBezTo>
                  <a:cubicBezTo>
                    <a:pt x="0" y="1873141"/>
                    <a:pt x="2175" y="1691916"/>
                    <a:pt x="3624" y="1660746"/>
                  </a:cubicBezTo>
                  <a:cubicBezTo>
                    <a:pt x="6524" y="1591880"/>
                    <a:pt x="100761" y="2900"/>
                    <a:pt x="102211" y="0"/>
                  </a:cubicBezTo>
                  <a:cubicBezTo>
                    <a:pt x="105110" y="725"/>
                    <a:pt x="98586" y="637187"/>
                    <a:pt x="99311" y="664008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6">
              <a:extLst>
                <a:ext uri="{FF2B5EF4-FFF2-40B4-BE49-F238E27FC236}">
                  <a16:creationId xmlns:a16="http://schemas.microsoft.com/office/drawing/2014/main" id="{638C747C-93CB-4A35-9B5B-99E2EEB5673B}"/>
                </a:ext>
              </a:extLst>
            </p:cNvPr>
            <p:cNvSpPr/>
            <p:nvPr/>
          </p:nvSpPr>
          <p:spPr>
            <a:xfrm>
              <a:off x="7450275" y="5207403"/>
              <a:ext cx="14498" cy="681406"/>
            </a:xfrm>
            <a:custGeom>
              <a:avLst/>
              <a:gdLst>
                <a:gd name="connsiteX0" fmla="*/ 0 w 14497"/>
                <a:gd name="connsiteY0" fmla="*/ 683581 h 681405"/>
                <a:gd name="connsiteX1" fmla="*/ 0 w 14497"/>
                <a:gd name="connsiteY1" fmla="*/ 0 h 681405"/>
                <a:gd name="connsiteX2" fmla="*/ 0 w 14497"/>
                <a:gd name="connsiteY2" fmla="*/ 683581 h 68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497" h="681405">
                  <a:moveTo>
                    <a:pt x="0" y="683581"/>
                  </a:moveTo>
                  <a:cubicBezTo>
                    <a:pt x="0" y="456687"/>
                    <a:pt x="0" y="229793"/>
                    <a:pt x="0" y="0"/>
                  </a:cubicBezTo>
                  <a:cubicBezTo>
                    <a:pt x="18847" y="79014"/>
                    <a:pt x="20297" y="454512"/>
                    <a:pt x="0" y="68358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2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0" name="Rectángulo 29"/>
          <p:cNvSpPr/>
          <p:nvPr/>
        </p:nvSpPr>
        <p:spPr>
          <a:xfrm>
            <a:off x="673205" y="5239556"/>
            <a:ext cx="42253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err="1" smtClean="0">
                <a:cs typeface="Arial" pitchFamily="34" charset="0"/>
              </a:rPr>
              <a:t>Plazo</a:t>
            </a:r>
            <a:r>
              <a:rPr lang="en-US" altLang="ko-KR" dirty="0" smtClean="0">
                <a:cs typeface="Arial" pitchFamily="34" charset="0"/>
              </a:rPr>
              <a:t> final de </a:t>
            </a:r>
            <a:r>
              <a:rPr lang="en-US" altLang="ko-KR" dirty="0" err="1" smtClean="0">
                <a:cs typeface="Arial" pitchFamily="34" charset="0"/>
              </a:rPr>
              <a:t>envío</a:t>
            </a:r>
            <a:r>
              <a:rPr lang="en-US" altLang="ko-KR" dirty="0" smtClean="0">
                <a:cs typeface="Arial" pitchFamily="34" charset="0"/>
              </a:rPr>
              <a:t> de </a:t>
            </a:r>
            <a:r>
              <a:rPr lang="en-US" altLang="ko-KR" dirty="0" err="1" smtClean="0">
                <a:cs typeface="Arial" pitchFamily="34" charset="0"/>
              </a:rPr>
              <a:t>documentos</a:t>
            </a:r>
            <a:r>
              <a:rPr lang="en-US" altLang="ko-KR" dirty="0" smtClean="0">
                <a:cs typeface="Arial" pitchFamily="34" charset="0"/>
              </a:rPr>
              <a:t> a la DCT: </a:t>
            </a:r>
            <a:r>
              <a:rPr lang="en-US" altLang="ko-KR" b="1" dirty="0" smtClean="0">
                <a:solidFill>
                  <a:schemeClr val="accent4"/>
                </a:solidFill>
                <a:cs typeface="Arial" pitchFamily="34" charset="0"/>
              </a:rPr>
              <a:t>30 de </a:t>
            </a:r>
            <a:r>
              <a:rPr lang="en-US" altLang="ko-KR" b="1" dirty="0" err="1" smtClean="0">
                <a:solidFill>
                  <a:schemeClr val="accent4"/>
                </a:solidFill>
                <a:cs typeface="Arial" pitchFamily="34" charset="0"/>
              </a:rPr>
              <a:t>noviembre</a:t>
            </a:r>
            <a:r>
              <a:rPr lang="en-US" altLang="ko-KR" b="1" dirty="0" smtClean="0">
                <a:solidFill>
                  <a:schemeClr val="accent4"/>
                </a:solidFill>
                <a:cs typeface="Arial" pitchFamily="34" charset="0"/>
              </a:rPr>
              <a:t> 2019 </a:t>
            </a:r>
            <a:endParaRPr lang="ko-KR" altLang="en-US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IV </a:t>
            </a:r>
            <a:r>
              <a:rPr lang="en-US" dirty="0" err="1"/>
              <a:t>Etapa</a:t>
            </a:r>
            <a:r>
              <a:rPr lang="en-US" dirty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s-MX" dirty="0"/>
              <a:t>Elaboración de documento con acción de cooperación técnica y </a:t>
            </a:r>
            <a:r>
              <a:rPr lang="es-MX" dirty="0" smtClean="0"/>
              <a:t>programación</a:t>
            </a:r>
            <a:endParaRPr lang="es-MX" dirty="0"/>
          </a:p>
        </p:txBody>
      </p:sp>
      <p:sp>
        <p:nvSpPr>
          <p:cNvPr id="3" name="Trapecio 2"/>
          <p:cNvSpPr/>
          <p:nvPr/>
        </p:nvSpPr>
        <p:spPr>
          <a:xfrm>
            <a:off x="5063706" y="1061049"/>
            <a:ext cx="5960851" cy="5796951"/>
          </a:xfrm>
          <a:prstGeom prst="trapezoid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ángulo 3"/>
          <p:cNvSpPr/>
          <p:nvPr/>
        </p:nvSpPr>
        <p:spPr>
          <a:xfrm>
            <a:off x="775072" y="3780788"/>
            <a:ext cx="44273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DCT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envía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documento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al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grupo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revisor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(DCT, GPP y GPME), el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cual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hace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ajustes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luego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lo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envía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 GPP para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implementación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80719" y="2871397"/>
            <a:ext cx="3809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2. </a:t>
            </a:r>
            <a:r>
              <a:rPr lang="en-US" altLang="ko-KR" b="1" dirty="0" err="1">
                <a:solidFill>
                  <a:schemeClr val="accent3"/>
                </a:solidFill>
                <a:cs typeface="Arial" pitchFamily="34" charset="0"/>
              </a:rPr>
              <a:t>Envío</a:t>
            </a:r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 de </a:t>
            </a:r>
            <a:r>
              <a:rPr lang="en-US" altLang="ko-KR" b="1" dirty="0" err="1">
                <a:solidFill>
                  <a:schemeClr val="accent3"/>
                </a:solidFill>
                <a:cs typeface="Arial" pitchFamily="34" charset="0"/>
              </a:rPr>
              <a:t>documento</a:t>
            </a:r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 a </a:t>
            </a:r>
            <a:r>
              <a:rPr lang="en-US" altLang="ko-KR" b="1" dirty="0" err="1">
                <a:solidFill>
                  <a:schemeClr val="accent3"/>
                </a:solidFill>
                <a:cs typeface="Arial" pitchFamily="34" charset="0"/>
              </a:rPr>
              <a:t>grupo</a:t>
            </a:r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b="1" dirty="0" err="1">
                <a:solidFill>
                  <a:schemeClr val="accent3"/>
                </a:solidFill>
                <a:cs typeface="Arial" pitchFamily="34" charset="0"/>
              </a:rPr>
              <a:t>revisor</a:t>
            </a:r>
            <a:endParaRPr lang="ko-KR" altLang="en-US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32" name="Group 2">
            <a:extLst>
              <a:ext uri="{FF2B5EF4-FFF2-40B4-BE49-F238E27FC236}">
                <a16:creationId xmlns:a16="http://schemas.microsoft.com/office/drawing/2014/main" id="{A66F95CF-88C4-49E7-AFA4-33EE5C9919CC}"/>
              </a:ext>
            </a:extLst>
          </p:cNvPr>
          <p:cNvGrpSpPr/>
          <p:nvPr/>
        </p:nvGrpSpPr>
        <p:grpSpPr>
          <a:xfrm>
            <a:off x="5377544" y="2601686"/>
            <a:ext cx="3494315" cy="3542730"/>
            <a:chOff x="8624030" y="2378078"/>
            <a:chExt cx="3180149" cy="2051871"/>
          </a:xfrm>
        </p:grpSpPr>
        <p:grpSp>
          <p:nvGrpSpPr>
            <p:cNvPr id="33" name="Group 3">
              <a:extLst>
                <a:ext uri="{FF2B5EF4-FFF2-40B4-BE49-F238E27FC236}">
                  <a16:creationId xmlns:a16="http://schemas.microsoft.com/office/drawing/2014/main" id="{52576E32-7A38-467E-8EE5-59768124CAD3}"/>
                </a:ext>
              </a:extLst>
            </p:cNvPr>
            <p:cNvGrpSpPr/>
            <p:nvPr/>
          </p:nvGrpSpPr>
          <p:grpSpPr>
            <a:xfrm flipH="1">
              <a:off x="8624030" y="2378078"/>
              <a:ext cx="3180149" cy="2051871"/>
              <a:chOff x="1070741" y="2355612"/>
              <a:chExt cx="3613027" cy="2331169"/>
            </a:xfrm>
          </p:grpSpPr>
          <p:sp>
            <p:nvSpPr>
              <p:cNvPr id="50" name="Freeform 2">
                <a:extLst>
                  <a:ext uri="{FF2B5EF4-FFF2-40B4-BE49-F238E27FC236}">
                    <a16:creationId xmlns:a16="http://schemas.microsoft.com/office/drawing/2014/main" id="{E226DC28-A7B7-4942-9737-F5DC2225F817}"/>
                  </a:ext>
                </a:extLst>
              </p:cNvPr>
              <p:cNvSpPr/>
              <p:nvPr/>
            </p:nvSpPr>
            <p:spPr>
              <a:xfrm>
                <a:off x="2216184" y="2716811"/>
                <a:ext cx="2467584" cy="1722768"/>
              </a:xfrm>
              <a:custGeom>
                <a:avLst/>
                <a:gdLst>
                  <a:gd name="connsiteX0" fmla="*/ 0 w 4637314"/>
                  <a:gd name="connsiteY0" fmla="*/ 468086 h 2906486"/>
                  <a:gd name="connsiteX1" fmla="*/ 65314 w 4637314"/>
                  <a:gd name="connsiteY1" fmla="*/ 2906486 h 2906486"/>
                  <a:gd name="connsiteX2" fmla="*/ 4637314 w 4637314"/>
                  <a:gd name="connsiteY2" fmla="*/ 2862943 h 2906486"/>
                  <a:gd name="connsiteX3" fmla="*/ 729343 w 4637314"/>
                  <a:gd name="connsiteY3" fmla="*/ 0 h 2906486"/>
                  <a:gd name="connsiteX4" fmla="*/ 141514 w 4637314"/>
                  <a:gd name="connsiteY4" fmla="*/ 304800 h 2906486"/>
                  <a:gd name="connsiteX5" fmla="*/ 0 w 4637314"/>
                  <a:gd name="connsiteY5" fmla="*/ 468086 h 2906486"/>
                  <a:gd name="connsiteX0" fmla="*/ 0 w 4637314"/>
                  <a:gd name="connsiteY0" fmla="*/ 468086 h 2906486"/>
                  <a:gd name="connsiteX1" fmla="*/ 65314 w 4637314"/>
                  <a:gd name="connsiteY1" fmla="*/ 2906486 h 2906486"/>
                  <a:gd name="connsiteX2" fmla="*/ 4637314 w 4637314"/>
                  <a:gd name="connsiteY2" fmla="*/ 2862943 h 2906486"/>
                  <a:gd name="connsiteX3" fmla="*/ 729343 w 4637314"/>
                  <a:gd name="connsiteY3" fmla="*/ 0 h 2906486"/>
                  <a:gd name="connsiteX4" fmla="*/ 0 w 4637314"/>
                  <a:gd name="connsiteY4" fmla="*/ 468086 h 2906486"/>
                  <a:gd name="connsiteX0" fmla="*/ 0 w 4637314"/>
                  <a:gd name="connsiteY0" fmla="*/ 468086 h 2906486"/>
                  <a:gd name="connsiteX1" fmla="*/ 13507 w 4637314"/>
                  <a:gd name="connsiteY1" fmla="*/ 2906486 h 2906486"/>
                  <a:gd name="connsiteX2" fmla="*/ 4637314 w 4637314"/>
                  <a:gd name="connsiteY2" fmla="*/ 2862943 h 2906486"/>
                  <a:gd name="connsiteX3" fmla="*/ 729343 w 4637314"/>
                  <a:gd name="connsiteY3" fmla="*/ 0 h 2906486"/>
                  <a:gd name="connsiteX4" fmla="*/ 0 w 4637314"/>
                  <a:gd name="connsiteY4" fmla="*/ 468086 h 2906486"/>
                  <a:gd name="connsiteX0" fmla="*/ 13023 w 4650337"/>
                  <a:gd name="connsiteY0" fmla="*/ 468086 h 2915120"/>
                  <a:gd name="connsiteX1" fmla="*/ 626 w 4650337"/>
                  <a:gd name="connsiteY1" fmla="*/ 2915120 h 2915120"/>
                  <a:gd name="connsiteX2" fmla="*/ 4650337 w 4650337"/>
                  <a:gd name="connsiteY2" fmla="*/ 2862943 h 2915120"/>
                  <a:gd name="connsiteX3" fmla="*/ 742366 w 4650337"/>
                  <a:gd name="connsiteY3" fmla="*/ 0 h 2915120"/>
                  <a:gd name="connsiteX4" fmla="*/ 13023 w 4650337"/>
                  <a:gd name="connsiteY4" fmla="*/ 468086 h 2915120"/>
                  <a:gd name="connsiteX0" fmla="*/ 13023 w 4417204"/>
                  <a:gd name="connsiteY0" fmla="*/ 468086 h 2915120"/>
                  <a:gd name="connsiteX1" fmla="*/ 626 w 4417204"/>
                  <a:gd name="connsiteY1" fmla="*/ 2915120 h 2915120"/>
                  <a:gd name="connsiteX2" fmla="*/ 4417204 w 4417204"/>
                  <a:gd name="connsiteY2" fmla="*/ 2871577 h 2915120"/>
                  <a:gd name="connsiteX3" fmla="*/ 742366 w 4417204"/>
                  <a:gd name="connsiteY3" fmla="*/ 0 h 2915120"/>
                  <a:gd name="connsiteX4" fmla="*/ 13023 w 4417204"/>
                  <a:gd name="connsiteY4" fmla="*/ 468086 h 2915120"/>
                  <a:gd name="connsiteX0" fmla="*/ 13023 w 4175437"/>
                  <a:gd name="connsiteY0" fmla="*/ 468086 h 2915120"/>
                  <a:gd name="connsiteX1" fmla="*/ 626 w 4175437"/>
                  <a:gd name="connsiteY1" fmla="*/ 2915120 h 2915120"/>
                  <a:gd name="connsiteX2" fmla="*/ 4175437 w 4175437"/>
                  <a:gd name="connsiteY2" fmla="*/ 2897481 h 2915120"/>
                  <a:gd name="connsiteX3" fmla="*/ 742366 w 4175437"/>
                  <a:gd name="connsiteY3" fmla="*/ 0 h 2915120"/>
                  <a:gd name="connsiteX4" fmla="*/ 13023 w 4175437"/>
                  <a:gd name="connsiteY4" fmla="*/ 468086 h 2915120"/>
                  <a:gd name="connsiteX0" fmla="*/ 13023 w 4175437"/>
                  <a:gd name="connsiteY0" fmla="*/ 468086 h 2915120"/>
                  <a:gd name="connsiteX1" fmla="*/ 626 w 4175437"/>
                  <a:gd name="connsiteY1" fmla="*/ 2915120 h 2915120"/>
                  <a:gd name="connsiteX2" fmla="*/ 4175437 w 4175437"/>
                  <a:gd name="connsiteY2" fmla="*/ 2897481 h 2915120"/>
                  <a:gd name="connsiteX3" fmla="*/ 742366 w 4175437"/>
                  <a:gd name="connsiteY3" fmla="*/ 0 h 2915120"/>
                  <a:gd name="connsiteX4" fmla="*/ 13023 w 4175437"/>
                  <a:gd name="connsiteY4" fmla="*/ 468086 h 2915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75437" h="2915120">
                    <a:moveTo>
                      <a:pt x="13023" y="468086"/>
                    </a:moveTo>
                    <a:cubicBezTo>
                      <a:pt x="17525" y="1280886"/>
                      <a:pt x="-3876" y="2102320"/>
                      <a:pt x="626" y="2915120"/>
                    </a:cubicBezTo>
                    <a:lnTo>
                      <a:pt x="4175437" y="2897481"/>
                    </a:lnTo>
                    <a:lnTo>
                      <a:pt x="742366" y="0"/>
                    </a:lnTo>
                    <a:lnTo>
                      <a:pt x="13023" y="468086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alpha val="20000"/>
                    </a:schemeClr>
                  </a:gs>
                  <a:gs pos="27000">
                    <a:schemeClr val="bg1">
                      <a:alpha val="8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grpSp>
            <p:nvGrpSpPr>
              <p:cNvPr id="51" name="Group 21">
                <a:extLst>
                  <a:ext uri="{FF2B5EF4-FFF2-40B4-BE49-F238E27FC236}">
                    <a16:creationId xmlns:a16="http://schemas.microsoft.com/office/drawing/2014/main" id="{58570506-0B44-4CBA-AEC9-89984F03F6C9}"/>
                  </a:ext>
                </a:extLst>
              </p:cNvPr>
              <p:cNvGrpSpPr/>
              <p:nvPr/>
            </p:nvGrpSpPr>
            <p:grpSpPr>
              <a:xfrm rot="3660000">
                <a:off x="1772640" y="2273771"/>
                <a:ext cx="112390" cy="1065317"/>
                <a:chOff x="1039691" y="2468855"/>
                <a:chExt cx="190176" cy="1802639"/>
              </a:xfrm>
            </p:grpSpPr>
            <p:sp>
              <p:nvSpPr>
                <p:cNvPr id="60" name="Rectangle 30">
                  <a:extLst>
                    <a:ext uri="{FF2B5EF4-FFF2-40B4-BE49-F238E27FC236}">
                      <a16:creationId xmlns:a16="http://schemas.microsoft.com/office/drawing/2014/main" id="{F7988BCE-A951-4751-8BC8-FFC39B196E45}"/>
                    </a:ext>
                  </a:extLst>
                </p:cNvPr>
                <p:cNvSpPr/>
                <p:nvPr/>
              </p:nvSpPr>
              <p:spPr>
                <a:xfrm>
                  <a:off x="1039691" y="2471295"/>
                  <a:ext cx="72008" cy="1800199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61" name="Rectangle 31">
                  <a:extLst>
                    <a:ext uri="{FF2B5EF4-FFF2-40B4-BE49-F238E27FC236}">
                      <a16:creationId xmlns:a16="http://schemas.microsoft.com/office/drawing/2014/main" id="{F349909D-7882-4E17-9247-957B60B97E12}"/>
                    </a:ext>
                  </a:extLst>
                </p:cNvPr>
                <p:cNvSpPr/>
                <p:nvPr/>
              </p:nvSpPr>
              <p:spPr>
                <a:xfrm>
                  <a:off x="1157859" y="2468855"/>
                  <a:ext cx="72008" cy="180020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52" name="Group 22">
                <a:extLst>
                  <a:ext uri="{FF2B5EF4-FFF2-40B4-BE49-F238E27FC236}">
                    <a16:creationId xmlns:a16="http://schemas.microsoft.com/office/drawing/2014/main" id="{21A0DC4F-6599-4DB4-803D-11C0A040E3A5}"/>
                  </a:ext>
                </a:extLst>
              </p:cNvPr>
              <p:cNvGrpSpPr/>
              <p:nvPr/>
            </p:nvGrpSpPr>
            <p:grpSpPr>
              <a:xfrm>
                <a:off x="1314845" y="3097544"/>
                <a:ext cx="136170" cy="1065354"/>
                <a:chOff x="1093356" y="2490394"/>
                <a:chExt cx="230413" cy="1802702"/>
              </a:xfrm>
            </p:grpSpPr>
            <p:sp>
              <p:nvSpPr>
                <p:cNvPr id="58" name="Rectangle 28">
                  <a:extLst>
                    <a:ext uri="{FF2B5EF4-FFF2-40B4-BE49-F238E27FC236}">
                      <a16:creationId xmlns:a16="http://schemas.microsoft.com/office/drawing/2014/main" id="{A60CAC78-58E1-4E16-AFB8-E834B54224EB}"/>
                    </a:ext>
                  </a:extLst>
                </p:cNvPr>
                <p:cNvSpPr/>
                <p:nvPr/>
              </p:nvSpPr>
              <p:spPr>
                <a:xfrm>
                  <a:off x="1093356" y="2492897"/>
                  <a:ext cx="72008" cy="1800199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59" name="Rectangle 29">
                  <a:extLst>
                    <a:ext uri="{FF2B5EF4-FFF2-40B4-BE49-F238E27FC236}">
                      <a16:creationId xmlns:a16="http://schemas.microsoft.com/office/drawing/2014/main" id="{1A85975C-3ACE-4AEF-94CD-8D8799E1E2DE}"/>
                    </a:ext>
                  </a:extLst>
                </p:cNvPr>
                <p:cNvSpPr/>
                <p:nvPr/>
              </p:nvSpPr>
              <p:spPr>
                <a:xfrm>
                  <a:off x="1251762" y="2490394"/>
                  <a:ext cx="72007" cy="1800199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53" name="Group 23">
                <a:extLst>
                  <a:ext uri="{FF2B5EF4-FFF2-40B4-BE49-F238E27FC236}">
                    <a16:creationId xmlns:a16="http://schemas.microsoft.com/office/drawing/2014/main" id="{98D96DE6-19E8-4927-AC54-63401994934C}"/>
                  </a:ext>
                </a:extLst>
              </p:cNvPr>
              <p:cNvGrpSpPr/>
              <p:nvPr/>
            </p:nvGrpSpPr>
            <p:grpSpPr>
              <a:xfrm>
                <a:off x="1243434" y="2957732"/>
                <a:ext cx="279625" cy="279625"/>
                <a:chOff x="3275856" y="4077072"/>
                <a:chExt cx="504056" cy="504056"/>
              </a:xfrm>
            </p:grpSpPr>
            <p:sp>
              <p:nvSpPr>
                <p:cNvPr id="56" name="Oval 26">
                  <a:extLst>
                    <a:ext uri="{FF2B5EF4-FFF2-40B4-BE49-F238E27FC236}">
                      <a16:creationId xmlns:a16="http://schemas.microsoft.com/office/drawing/2014/main" id="{0D52B68E-FBEF-4AC1-931E-A8049FF648EB}"/>
                    </a:ext>
                  </a:extLst>
                </p:cNvPr>
                <p:cNvSpPr/>
                <p:nvPr/>
              </p:nvSpPr>
              <p:spPr>
                <a:xfrm>
                  <a:off x="3275856" y="4077072"/>
                  <a:ext cx="504056" cy="504056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57" name="Oval 27">
                  <a:extLst>
                    <a:ext uri="{FF2B5EF4-FFF2-40B4-BE49-F238E27FC236}">
                      <a16:creationId xmlns:a16="http://schemas.microsoft.com/office/drawing/2014/main" id="{BD55167C-16BE-48BA-98F7-56D5F93EEC88}"/>
                    </a:ext>
                  </a:extLst>
                </p:cNvPr>
                <p:cNvSpPr/>
                <p:nvPr/>
              </p:nvSpPr>
              <p:spPr>
                <a:xfrm>
                  <a:off x="3375484" y="4176700"/>
                  <a:ext cx="304800" cy="304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sp>
            <p:nvSpPr>
              <p:cNvPr id="54" name="Rounded Rectangle 14">
                <a:extLst>
                  <a:ext uri="{FF2B5EF4-FFF2-40B4-BE49-F238E27FC236}">
                    <a16:creationId xmlns:a16="http://schemas.microsoft.com/office/drawing/2014/main" id="{9B815360-0406-44E4-9875-D31EE38DC130}"/>
                  </a:ext>
                </a:extLst>
              </p:cNvPr>
              <p:cNvSpPr/>
              <p:nvPr/>
            </p:nvSpPr>
            <p:spPr>
              <a:xfrm rot="19957432">
                <a:off x="2045380" y="2355612"/>
                <a:ext cx="598917" cy="568478"/>
              </a:xfrm>
              <a:custGeom>
                <a:avLst/>
                <a:gdLst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  <a:gd name="connsiteX0" fmla="*/ 298603 w 598917"/>
                  <a:gd name="connsiteY0" fmla="*/ 2 h 568478"/>
                  <a:gd name="connsiteX1" fmla="*/ 373918 w 598917"/>
                  <a:gd name="connsiteY1" fmla="*/ 19676 h 568478"/>
                  <a:gd name="connsiteX2" fmla="*/ 448829 w 598917"/>
                  <a:gd name="connsiteY2" fmla="*/ 150752 h 568478"/>
                  <a:gd name="connsiteX3" fmla="*/ 446328 w 598917"/>
                  <a:gd name="connsiteY3" fmla="*/ 150767 h 568478"/>
                  <a:gd name="connsiteX4" fmla="*/ 446328 w 598917"/>
                  <a:gd name="connsiteY4" fmla="*/ 252762 h 568478"/>
                  <a:gd name="connsiteX5" fmla="*/ 446478 w 598917"/>
                  <a:gd name="connsiteY5" fmla="*/ 252762 h 568478"/>
                  <a:gd name="connsiteX6" fmla="*/ 598917 w 598917"/>
                  <a:gd name="connsiteY6" fmla="*/ 565068 h 568478"/>
                  <a:gd name="connsiteX7" fmla="*/ 0 w 598917"/>
                  <a:gd name="connsiteY7" fmla="*/ 568478 h 568478"/>
                  <a:gd name="connsiteX8" fmla="*/ 142510 w 598917"/>
                  <a:gd name="connsiteY8" fmla="*/ 252762 h 568478"/>
                  <a:gd name="connsiteX9" fmla="*/ 143217 w 598917"/>
                  <a:gd name="connsiteY9" fmla="*/ 252762 h 568478"/>
                  <a:gd name="connsiteX10" fmla="*/ 143217 w 598917"/>
                  <a:gd name="connsiteY10" fmla="*/ 134244 h 568478"/>
                  <a:gd name="connsiteX11" fmla="*/ 223520 w 598917"/>
                  <a:gd name="connsiteY11" fmla="*/ 20528 h 568478"/>
                  <a:gd name="connsiteX12" fmla="*/ 298603 w 598917"/>
                  <a:gd name="connsiteY12" fmla="*/ 2 h 568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98917" h="568478">
                    <a:moveTo>
                      <a:pt x="298603" y="2"/>
                    </a:moveTo>
                    <a:cubicBezTo>
                      <a:pt x="324583" y="-145"/>
                      <a:pt x="350602" y="6408"/>
                      <a:pt x="373918" y="19676"/>
                    </a:cubicBezTo>
                    <a:cubicBezTo>
                      <a:pt x="421176" y="46569"/>
                      <a:pt x="449886" y="96804"/>
                      <a:pt x="448829" y="150752"/>
                    </a:cubicBezTo>
                    <a:lnTo>
                      <a:pt x="446328" y="150767"/>
                    </a:lnTo>
                    <a:lnTo>
                      <a:pt x="446328" y="252762"/>
                    </a:lnTo>
                    <a:lnTo>
                      <a:pt x="446478" y="252762"/>
                    </a:lnTo>
                    <a:lnTo>
                      <a:pt x="598917" y="565068"/>
                    </a:lnTo>
                    <a:lnTo>
                      <a:pt x="0" y="568478"/>
                    </a:lnTo>
                    <a:lnTo>
                      <a:pt x="142510" y="252762"/>
                    </a:lnTo>
                    <a:lnTo>
                      <a:pt x="143217" y="252762"/>
                    </a:lnTo>
                    <a:lnTo>
                      <a:pt x="143217" y="134244"/>
                    </a:lnTo>
                    <a:cubicBezTo>
                      <a:pt x="143445" y="138297"/>
                      <a:pt x="164730" y="39613"/>
                      <a:pt x="223520" y="20528"/>
                    </a:cubicBezTo>
                    <a:cubicBezTo>
                      <a:pt x="249418" y="-1846"/>
                      <a:pt x="272623" y="149"/>
                      <a:pt x="298603" y="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55" name="Diagonal Stripe 25">
                <a:extLst>
                  <a:ext uri="{FF2B5EF4-FFF2-40B4-BE49-F238E27FC236}">
                    <a16:creationId xmlns:a16="http://schemas.microsoft.com/office/drawing/2014/main" id="{D5287912-4FEC-40A3-859F-CB09257ACF14}"/>
                  </a:ext>
                </a:extLst>
              </p:cNvPr>
              <p:cNvSpPr/>
              <p:nvPr/>
            </p:nvSpPr>
            <p:spPr>
              <a:xfrm rot="2700000">
                <a:off x="1070741" y="4062402"/>
                <a:ext cx="624379" cy="624379"/>
              </a:xfrm>
              <a:prstGeom prst="diagStrip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34" name="Group 4">
              <a:extLst>
                <a:ext uri="{FF2B5EF4-FFF2-40B4-BE49-F238E27FC236}">
                  <a16:creationId xmlns:a16="http://schemas.microsoft.com/office/drawing/2014/main" id="{ABEF344E-980F-4D8E-A1FE-9092C5510222}"/>
                </a:ext>
              </a:extLst>
            </p:cNvPr>
            <p:cNvGrpSpPr/>
            <p:nvPr/>
          </p:nvGrpSpPr>
          <p:grpSpPr>
            <a:xfrm>
              <a:off x="9777396" y="3381522"/>
              <a:ext cx="906980" cy="797418"/>
              <a:chOff x="3983887" y="4061275"/>
              <a:chExt cx="2122406" cy="1866023"/>
            </a:xfrm>
          </p:grpSpPr>
          <p:grpSp>
            <p:nvGrpSpPr>
              <p:cNvPr id="35" name="Group 5">
                <a:extLst>
                  <a:ext uri="{FF2B5EF4-FFF2-40B4-BE49-F238E27FC236}">
                    <a16:creationId xmlns:a16="http://schemas.microsoft.com/office/drawing/2014/main" id="{0300F1B1-2706-4D60-808C-7C522B618396}"/>
                  </a:ext>
                </a:extLst>
              </p:cNvPr>
              <p:cNvGrpSpPr/>
              <p:nvPr/>
            </p:nvGrpSpPr>
            <p:grpSpPr>
              <a:xfrm>
                <a:off x="3983887" y="5358975"/>
                <a:ext cx="2049157" cy="568323"/>
                <a:chOff x="3622676" y="3492499"/>
                <a:chExt cx="2575763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8" name="Freeform 15">
                  <a:extLst>
                    <a:ext uri="{FF2B5EF4-FFF2-40B4-BE49-F238E27FC236}">
                      <a16:creationId xmlns:a16="http://schemas.microsoft.com/office/drawing/2014/main" id="{93FB96EA-2CB1-4FFB-B488-E67005938203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763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2985"/>
                    <a:gd name="connsiteY0" fmla="*/ 0 h 714375"/>
                    <a:gd name="connsiteX1" fmla="*/ 6350 w 2572985"/>
                    <a:gd name="connsiteY1" fmla="*/ 177800 h 714375"/>
                    <a:gd name="connsiteX2" fmla="*/ 9525 w 2572985"/>
                    <a:gd name="connsiteY2" fmla="*/ 266700 h 714375"/>
                    <a:gd name="connsiteX3" fmla="*/ 2460625 w 2572985"/>
                    <a:gd name="connsiteY3" fmla="*/ 273050 h 714375"/>
                    <a:gd name="connsiteX4" fmla="*/ 2457450 w 2572985"/>
                    <a:gd name="connsiteY4" fmla="*/ 587375 h 714375"/>
                    <a:gd name="connsiteX5" fmla="*/ 66675 w 2572985"/>
                    <a:gd name="connsiteY5" fmla="*/ 590550 h 714375"/>
                    <a:gd name="connsiteX6" fmla="*/ 88900 w 2572985"/>
                    <a:gd name="connsiteY6" fmla="*/ 593725 h 714375"/>
                    <a:gd name="connsiteX7" fmla="*/ 92075 w 2572985"/>
                    <a:gd name="connsiteY7" fmla="*/ 546100 h 714375"/>
                    <a:gd name="connsiteX8" fmla="*/ 0 w 2572985"/>
                    <a:gd name="connsiteY8" fmla="*/ 619125 h 714375"/>
                    <a:gd name="connsiteX9" fmla="*/ 6350 w 2572985"/>
                    <a:gd name="connsiteY9" fmla="*/ 714375 h 714375"/>
                    <a:gd name="connsiteX10" fmla="*/ 2565400 w 2572985"/>
                    <a:gd name="connsiteY10" fmla="*/ 714375 h 714375"/>
                    <a:gd name="connsiteX11" fmla="*/ 2565567 w 2572985"/>
                    <a:gd name="connsiteY11" fmla="*/ 205427 h 714375"/>
                    <a:gd name="connsiteX12" fmla="*/ 2295525 w 2572985"/>
                    <a:gd name="connsiteY12" fmla="*/ 0 h 714375"/>
                    <a:gd name="connsiteX13" fmla="*/ 225425 w 2572985"/>
                    <a:gd name="connsiteY13" fmla="*/ 0 h 714375"/>
                    <a:gd name="connsiteX0" fmla="*/ 225425 w 2575763"/>
                    <a:gd name="connsiteY0" fmla="*/ 0 h 714375"/>
                    <a:gd name="connsiteX1" fmla="*/ 6350 w 2575763"/>
                    <a:gd name="connsiteY1" fmla="*/ 177800 h 714375"/>
                    <a:gd name="connsiteX2" fmla="*/ 9525 w 2575763"/>
                    <a:gd name="connsiteY2" fmla="*/ 266700 h 714375"/>
                    <a:gd name="connsiteX3" fmla="*/ 2460625 w 2575763"/>
                    <a:gd name="connsiteY3" fmla="*/ 273050 h 714375"/>
                    <a:gd name="connsiteX4" fmla="*/ 2457450 w 2575763"/>
                    <a:gd name="connsiteY4" fmla="*/ 587375 h 714375"/>
                    <a:gd name="connsiteX5" fmla="*/ 66675 w 2575763"/>
                    <a:gd name="connsiteY5" fmla="*/ 590550 h 714375"/>
                    <a:gd name="connsiteX6" fmla="*/ 88900 w 2575763"/>
                    <a:gd name="connsiteY6" fmla="*/ 593725 h 714375"/>
                    <a:gd name="connsiteX7" fmla="*/ 92075 w 2575763"/>
                    <a:gd name="connsiteY7" fmla="*/ 546100 h 714375"/>
                    <a:gd name="connsiteX8" fmla="*/ 0 w 2575763"/>
                    <a:gd name="connsiteY8" fmla="*/ 619125 h 714375"/>
                    <a:gd name="connsiteX9" fmla="*/ 6350 w 2575763"/>
                    <a:gd name="connsiteY9" fmla="*/ 714375 h 714375"/>
                    <a:gd name="connsiteX10" fmla="*/ 2565400 w 2575763"/>
                    <a:gd name="connsiteY10" fmla="*/ 714375 h 714375"/>
                    <a:gd name="connsiteX11" fmla="*/ 2574145 w 2575763"/>
                    <a:gd name="connsiteY11" fmla="*/ 205427 h 714375"/>
                    <a:gd name="connsiteX12" fmla="*/ 2295525 w 2575763"/>
                    <a:gd name="connsiteY12" fmla="*/ 0 h 714375"/>
                    <a:gd name="connsiteX13" fmla="*/ 225425 w 2575763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763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2028" y="381110"/>
                        <a:pt x="2574145" y="205427"/>
                      </a:cubicBezTo>
                      <a:cubicBezTo>
                        <a:pt x="2488420" y="123935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>
                  <a:outerShdw blurRad="76200" dist="12700" dir="8100000" sy="-23000" kx="800400" algn="br" rotWithShape="0">
                    <a:prstClr val="black">
                      <a:alpha val="2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9" name="Rectangle 22">
                  <a:extLst>
                    <a:ext uri="{FF2B5EF4-FFF2-40B4-BE49-F238E27FC236}">
                      <a16:creationId xmlns:a16="http://schemas.microsoft.com/office/drawing/2014/main" id="{F09C9D23-44E3-441B-9E7E-2FC8B69E13B7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36" name="Group 6">
                <a:extLst>
                  <a:ext uri="{FF2B5EF4-FFF2-40B4-BE49-F238E27FC236}">
                    <a16:creationId xmlns:a16="http://schemas.microsoft.com/office/drawing/2014/main" id="{FD6ED1CB-4552-4FB7-A3B9-C4D7393ACDBC}"/>
                  </a:ext>
                </a:extLst>
              </p:cNvPr>
              <p:cNvGrpSpPr/>
              <p:nvPr/>
            </p:nvGrpSpPr>
            <p:grpSpPr>
              <a:xfrm>
                <a:off x="4035197" y="5083389"/>
                <a:ext cx="2071096" cy="442029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6" name="Freeform 18">
                  <a:extLst>
                    <a:ext uri="{FF2B5EF4-FFF2-40B4-BE49-F238E27FC236}">
                      <a16:creationId xmlns:a16="http://schemas.microsoft.com/office/drawing/2014/main" id="{5C359CD3-0A6A-4DC9-94F3-3F645D676462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47" name="Freeform 19">
                  <a:extLst>
                    <a:ext uri="{FF2B5EF4-FFF2-40B4-BE49-F238E27FC236}">
                      <a16:creationId xmlns:a16="http://schemas.microsoft.com/office/drawing/2014/main" id="{2B41AD79-AE8C-457A-BA75-9D7DDDBDF953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37" name="Group 7">
                <a:extLst>
                  <a:ext uri="{FF2B5EF4-FFF2-40B4-BE49-F238E27FC236}">
                    <a16:creationId xmlns:a16="http://schemas.microsoft.com/office/drawing/2014/main" id="{FDEA2DDA-BC30-47E5-86C5-C6FBB48ADD27}"/>
                  </a:ext>
                </a:extLst>
              </p:cNvPr>
              <p:cNvGrpSpPr/>
              <p:nvPr/>
            </p:nvGrpSpPr>
            <p:grpSpPr>
              <a:xfrm flipH="1">
                <a:off x="4155315" y="4711652"/>
                <a:ext cx="1753505" cy="486436"/>
                <a:chOff x="3622676" y="3492499"/>
                <a:chExt cx="2575177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4" name="Freeform 21">
                  <a:extLst>
                    <a:ext uri="{FF2B5EF4-FFF2-40B4-BE49-F238E27FC236}">
                      <a16:creationId xmlns:a16="http://schemas.microsoft.com/office/drawing/2014/main" id="{5D216886-BAC2-4FA0-9337-C783594E31BD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5177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3535"/>
                    <a:gd name="connsiteY0" fmla="*/ 0 h 714375"/>
                    <a:gd name="connsiteX1" fmla="*/ 6350 w 2573535"/>
                    <a:gd name="connsiteY1" fmla="*/ 177800 h 714375"/>
                    <a:gd name="connsiteX2" fmla="*/ 9525 w 2573535"/>
                    <a:gd name="connsiteY2" fmla="*/ 266700 h 714375"/>
                    <a:gd name="connsiteX3" fmla="*/ 2460625 w 2573535"/>
                    <a:gd name="connsiteY3" fmla="*/ 273050 h 714375"/>
                    <a:gd name="connsiteX4" fmla="*/ 2457450 w 2573535"/>
                    <a:gd name="connsiteY4" fmla="*/ 587375 h 714375"/>
                    <a:gd name="connsiteX5" fmla="*/ 66675 w 2573535"/>
                    <a:gd name="connsiteY5" fmla="*/ 590550 h 714375"/>
                    <a:gd name="connsiteX6" fmla="*/ 88900 w 2573535"/>
                    <a:gd name="connsiteY6" fmla="*/ 593725 h 714375"/>
                    <a:gd name="connsiteX7" fmla="*/ 92075 w 2573535"/>
                    <a:gd name="connsiteY7" fmla="*/ 546100 h 714375"/>
                    <a:gd name="connsiteX8" fmla="*/ 0 w 2573535"/>
                    <a:gd name="connsiteY8" fmla="*/ 619125 h 714375"/>
                    <a:gd name="connsiteX9" fmla="*/ 6350 w 2573535"/>
                    <a:gd name="connsiteY9" fmla="*/ 714375 h 714375"/>
                    <a:gd name="connsiteX10" fmla="*/ 2565400 w 2573535"/>
                    <a:gd name="connsiteY10" fmla="*/ 714375 h 714375"/>
                    <a:gd name="connsiteX11" fmla="*/ 2567732 w 2573535"/>
                    <a:gd name="connsiteY11" fmla="*/ 201861 h 714375"/>
                    <a:gd name="connsiteX12" fmla="*/ 2295525 w 2573535"/>
                    <a:gd name="connsiteY12" fmla="*/ 0 h 714375"/>
                    <a:gd name="connsiteX13" fmla="*/ 225425 w 2573535"/>
                    <a:gd name="connsiteY13" fmla="*/ 0 h 714375"/>
                    <a:gd name="connsiteX0" fmla="*/ 225425 w 2575177"/>
                    <a:gd name="connsiteY0" fmla="*/ 0 h 714375"/>
                    <a:gd name="connsiteX1" fmla="*/ 6350 w 2575177"/>
                    <a:gd name="connsiteY1" fmla="*/ 177800 h 714375"/>
                    <a:gd name="connsiteX2" fmla="*/ 9525 w 2575177"/>
                    <a:gd name="connsiteY2" fmla="*/ 266700 h 714375"/>
                    <a:gd name="connsiteX3" fmla="*/ 2460625 w 2575177"/>
                    <a:gd name="connsiteY3" fmla="*/ 273050 h 714375"/>
                    <a:gd name="connsiteX4" fmla="*/ 2457450 w 2575177"/>
                    <a:gd name="connsiteY4" fmla="*/ 587375 h 714375"/>
                    <a:gd name="connsiteX5" fmla="*/ 66675 w 2575177"/>
                    <a:gd name="connsiteY5" fmla="*/ 590550 h 714375"/>
                    <a:gd name="connsiteX6" fmla="*/ 88900 w 2575177"/>
                    <a:gd name="connsiteY6" fmla="*/ 593725 h 714375"/>
                    <a:gd name="connsiteX7" fmla="*/ 92075 w 2575177"/>
                    <a:gd name="connsiteY7" fmla="*/ 546100 h 714375"/>
                    <a:gd name="connsiteX8" fmla="*/ 0 w 2575177"/>
                    <a:gd name="connsiteY8" fmla="*/ 619125 h 714375"/>
                    <a:gd name="connsiteX9" fmla="*/ 6350 w 2575177"/>
                    <a:gd name="connsiteY9" fmla="*/ 714375 h 714375"/>
                    <a:gd name="connsiteX10" fmla="*/ 2565400 w 2575177"/>
                    <a:gd name="connsiteY10" fmla="*/ 714375 h 714375"/>
                    <a:gd name="connsiteX11" fmla="*/ 2572743 w 2575177"/>
                    <a:gd name="connsiteY11" fmla="*/ 201861 h 714375"/>
                    <a:gd name="connsiteX12" fmla="*/ 2295525 w 2575177"/>
                    <a:gd name="connsiteY12" fmla="*/ 0 h 714375"/>
                    <a:gd name="connsiteX13" fmla="*/ 225425 w 2575177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5177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0626" y="377544"/>
                        <a:pt x="2572743" y="201861"/>
                      </a:cubicBezTo>
                      <a:cubicBezTo>
                        <a:pt x="2487018" y="120369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5" name="Rectangle 22">
                  <a:extLst>
                    <a:ext uri="{FF2B5EF4-FFF2-40B4-BE49-F238E27FC236}">
                      <a16:creationId xmlns:a16="http://schemas.microsoft.com/office/drawing/2014/main" id="{C49CC2E0-6442-4631-966B-B0FD566B25B1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38" name="Group 8">
                <a:extLst>
                  <a:ext uri="{FF2B5EF4-FFF2-40B4-BE49-F238E27FC236}">
                    <a16:creationId xmlns:a16="http://schemas.microsoft.com/office/drawing/2014/main" id="{369442A5-7911-4C1C-90E4-81830E0E4942}"/>
                  </a:ext>
                </a:extLst>
              </p:cNvPr>
              <p:cNvGrpSpPr/>
              <p:nvPr/>
            </p:nvGrpSpPr>
            <p:grpSpPr>
              <a:xfrm>
                <a:off x="4203709" y="4329734"/>
                <a:ext cx="1681345" cy="465751"/>
                <a:chOff x="3622676" y="3492499"/>
                <a:chExt cx="2578868" cy="71437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2" name="Freeform 24">
                  <a:extLst>
                    <a:ext uri="{FF2B5EF4-FFF2-40B4-BE49-F238E27FC236}">
                      <a16:creationId xmlns:a16="http://schemas.microsoft.com/office/drawing/2014/main" id="{CA7FF6B0-D15D-405B-A837-6A4B1A02EB3A}"/>
                    </a:ext>
                  </a:extLst>
                </p:cNvPr>
                <p:cNvSpPr/>
                <p:nvPr/>
              </p:nvSpPr>
              <p:spPr>
                <a:xfrm>
                  <a:off x="3622676" y="3492499"/>
                  <a:ext cx="2578868" cy="714375"/>
                </a:xfrm>
                <a:custGeom>
                  <a:avLst/>
                  <a:gdLst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6350 w 2559050"/>
                    <a:gd name="connsiteY2" fmla="*/ 2159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90500 w 2559050"/>
                    <a:gd name="connsiteY0" fmla="*/ 0 h 698500"/>
                    <a:gd name="connsiteX1" fmla="*/ 0 w 2559050"/>
                    <a:gd name="connsiteY1" fmla="*/ 152400 h 698500"/>
                    <a:gd name="connsiteX2" fmla="*/ 19050 w 2559050"/>
                    <a:gd name="connsiteY2" fmla="*/ 241300 h 698500"/>
                    <a:gd name="connsiteX3" fmla="*/ 2501900 w 2559050"/>
                    <a:gd name="connsiteY3" fmla="*/ 241300 h 698500"/>
                    <a:gd name="connsiteX4" fmla="*/ 2470150 w 2559050"/>
                    <a:gd name="connsiteY4" fmla="*/ 552450 h 698500"/>
                    <a:gd name="connsiteX5" fmla="*/ 76200 w 2559050"/>
                    <a:gd name="connsiteY5" fmla="*/ 565150 h 698500"/>
                    <a:gd name="connsiteX6" fmla="*/ 101600 w 2559050"/>
                    <a:gd name="connsiteY6" fmla="*/ 520700 h 698500"/>
                    <a:gd name="connsiteX7" fmla="*/ 6350 w 2559050"/>
                    <a:gd name="connsiteY7" fmla="*/ 577850 h 698500"/>
                    <a:gd name="connsiteX8" fmla="*/ 44450 w 2559050"/>
                    <a:gd name="connsiteY8" fmla="*/ 666750 h 698500"/>
                    <a:gd name="connsiteX9" fmla="*/ 2400300 w 2559050"/>
                    <a:gd name="connsiteY9" fmla="*/ 692150 h 698500"/>
                    <a:gd name="connsiteX10" fmla="*/ 2432050 w 2559050"/>
                    <a:gd name="connsiteY10" fmla="*/ 666750 h 698500"/>
                    <a:gd name="connsiteX11" fmla="*/ 2501900 w 2559050"/>
                    <a:gd name="connsiteY11" fmla="*/ 698500 h 698500"/>
                    <a:gd name="connsiteX12" fmla="*/ 2552700 w 2559050"/>
                    <a:gd name="connsiteY12" fmla="*/ 685800 h 698500"/>
                    <a:gd name="connsiteX13" fmla="*/ 2559050 w 2559050"/>
                    <a:gd name="connsiteY13" fmla="*/ 158750 h 698500"/>
                    <a:gd name="connsiteX14" fmla="*/ 2476500 w 2559050"/>
                    <a:gd name="connsiteY14" fmla="*/ 95250 h 698500"/>
                    <a:gd name="connsiteX15" fmla="*/ 520700 w 2559050"/>
                    <a:gd name="connsiteY15" fmla="*/ 184150 h 698500"/>
                    <a:gd name="connsiteX16" fmla="*/ 190500 w 2559050"/>
                    <a:gd name="connsiteY16" fmla="*/ 0 h 698500"/>
                    <a:gd name="connsiteX0" fmla="*/ 184150 w 2552700"/>
                    <a:gd name="connsiteY0" fmla="*/ 0 h 698500"/>
                    <a:gd name="connsiteX1" fmla="*/ 9525 w 2552700"/>
                    <a:gd name="connsiteY1" fmla="*/ 152400 h 698500"/>
                    <a:gd name="connsiteX2" fmla="*/ 12700 w 2552700"/>
                    <a:gd name="connsiteY2" fmla="*/ 241300 h 698500"/>
                    <a:gd name="connsiteX3" fmla="*/ 2495550 w 2552700"/>
                    <a:gd name="connsiteY3" fmla="*/ 241300 h 698500"/>
                    <a:gd name="connsiteX4" fmla="*/ 2463800 w 2552700"/>
                    <a:gd name="connsiteY4" fmla="*/ 552450 h 698500"/>
                    <a:gd name="connsiteX5" fmla="*/ 69850 w 2552700"/>
                    <a:gd name="connsiteY5" fmla="*/ 565150 h 698500"/>
                    <a:gd name="connsiteX6" fmla="*/ 95250 w 2552700"/>
                    <a:gd name="connsiteY6" fmla="*/ 520700 h 698500"/>
                    <a:gd name="connsiteX7" fmla="*/ 0 w 2552700"/>
                    <a:gd name="connsiteY7" fmla="*/ 577850 h 698500"/>
                    <a:gd name="connsiteX8" fmla="*/ 38100 w 2552700"/>
                    <a:gd name="connsiteY8" fmla="*/ 666750 h 698500"/>
                    <a:gd name="connsiteX9" fmla="*/ 2393950 w 2552700"/>
                    <a:gd name="connsiteY9" fmla="*/ 692150 h 698500"/>
                    <a:gd name="connsiteX10" fmla="*/ 2425700 w 2552700"/>
                    <a:gd name="connsiteY10" fmla="*/ 666750 h 698500"/>
                    <a:gd name="connsiteX11" fmla="*/ 2495550 w 2552700"/>
                    <a:gd name="connsiteY11" fmla="*/ 698500 h 698500"/>
                    <a:gd name="connsiteX12" fmla="*/ 2546350 w 2552700"/>
                    <a:gd name="connsiteY12" fmla="*/ 685800 h 698500"/>
                    <a:gd name="connsiteX13" fmla="*/ 2552700 w 2552700"/>
                    <a:gd name="connsiteY13" fmla="*/ 158750 h 698500"/>
                    <a:gd name="connsiteX14" fmla="*/ 2470150 w 2552700"/>
                    <a:gd name="connsiteY14" fmla="*/ 95250 h 698500"/>
                    <a:gd name="connsiteX15" fmla="*/ 514350 w 2552700"/>
                    <a:gd name="connsiteY15" fmla="*/ 184150 h 698500"/>
                    <a:gd name="connsiteX16" fmla="*/ 184150 w 2552700"/>
                    <a:gd name="connsiteY16" fmla="*/ 0 h 698500"/>
                    <a:gd name="connsiteX0" fmla="*/ 184150 w 2571750"/>
                    <a:gd name="connsiteY0" fmla="*/ 0 h 698500"/>
                    <a:gd name="connsiteX1" fmla="*/ 9525 w 2571750"/>
                    <a:gd name="connsiteY1" fmla="*/ 152400 h 698500"/>
                    <a:gd name="connsiteX2" fmla="*/ 12700 w 2571750"/>
                    <a:gd name="connsiteY2" fmla="*/ 241300 h 698500"/>
                    <a:gd name="connsiteX3" fmla="*/ 2495550 w 2571750"/>
                    <a:gd name="connsiteY3" fmla="*/ 241300 h 698500"/>
                    <a:gd name="connsiteX4" fmla="*/ 2463800 w 2571750"/>
                    <a:gd name="connsiteY4" fmla="*/ 552450 h 698500"/>
                    <a:gd name="connsiteX5" fmla="*/ 69850 w 2571750"/>
                    <a:gd name="connsiteY5" fmla="*/ 565150 h 698500"/>
                    <a:gd name="connsiteX6" fmla="*/ 95250 w 2571750"/>
                    <a:gd name="connsiteY6" fmla="*/ 520700 h 698500"/>
                    <a:gd name="connsiteX7" fmla="*/ 0 w 2571750"/>
                    <a:gd name="connsiteY7" fmla="*/ 577850 h 698500"/>
                    <a:gd name="connsiteX8" fmla="*/ 38100 w 2571750"/>
                    <a:gd name="connsiteY8" fmla="*/ 666750 h 698500"/>
                    <a:gd name="connsiteX9" fmla="*/ 2393950 w 2571750"/>
                    <a:gd name="connsiteY9" fmla="*/ 692150 h 698500"/>
                    <a:gd name="connsiteX10" fmla="*/ 2425700 w 2571750"/>
                    <a:gd name="connsiteY10" fmla="*/ 666750 h 698500"/>
                    <a:gd name="connsiteX11" fmla="*/ 2495550 w 2571750"/>
                    <a:gd name="connsiteY11" fmla="*/ 698500 h 698500"/>
                    <a:gd name="connsiteX12" fmla="*/ 2546350 w 2571750"/>
                    <a:gd name="connsiteY12" fmla="*/ 685800 h 698500"/>
                    <a:gd name="connsiteX13" fmla="*/ 2571750 w 2571750"/>
                    <a:gd name="connsiteY13" fmla="*/ 193675 h 698500"/>
                    <a:gd name="connsiteX14" fmla="*/ 2470150 w 2571750"/>
                    <a:gd name="connsiteY14" fmla="*/ 95250 h 698500"/>
                    <a:gd name="connsiteX15" fmla="*/ 514350 w 2571750"/>
                    <a:gd name="connsiteY15" fmla="*/ 184150 h 698500"/>
                    <a:gd name="connsiteX16" fmla="*/ 184150 w 2571750"/>
                    <a:gd name="connsiteY16" fmla="*/ 0 h 698500"/>
                    <a:gd name="connsiteX0" fmla="*/ 184150 w 2555875"/>
                    <a:gd name="connsiteY0" fmla="*/ 0 h 698500"/>
                    <a:gd name="connsiteX1" fmla="*/ 9525 w 2555875"/>
                    <a:gd name="connsiteY1" fmla="*/ 152400 h 698500"/>
                    <a:gd name="connsiteX2" fmla="*/ 12700 w 2555875"/>
                    <a:gd name="connsiteY2" fmla="*/ 241300 h 698500"/>
                    <a:gd name="connsiteX3" fmla="*/ 2495550 w 2555875"/>
                    <a:gd name="connsiteY3" fmla="*/ 241300 h 698500"/>
                    <a:gd name="connsiteX4" fmla="*/ 2463800 w 2555875"/>
                    <a:gd name="connsiteY4" fmla="*/ 552450 h 698500"/>
                    <a:gd name="connsiteX5" fmla="*/ 69850 w 2555875"/>
                    <a:gd name="connsiteY5" fmla="*/ 565150 h 698500"/>
                    <a:gd name="connsiteX6" fmla="*/ 95250 w 2555875"/>
                    <a:gd name="connsiteY6" fmla="*/ 520700 h 698500"/>
                    <a:gd name="connsiteX7" fmla="*/ 0 w 2555875"/>
                    <a:gd name="connsiteY7" fmla="*/ 577850 h 698500"/>
                    <a:gd name="connsiteX8" fmla="*/ 38100 w 2555875"/>
                    <a:gd name="connsiteY8" fmla="*/ 666750 h 698500"/>
                    <a:gd name="connsiteX9" fmla="*/ 2393950 w 2555875"/>
                    <a:gd name="connsiteY9" fmla="*/ 692150 h 698500"/>
                    <a:gd name="connsiteX10" fmla="*/ 2425700 w 2555875"/>
                    <a:gd name="connsiteY10" fmla="*/ 666750 h 698500"/>
                    <a:gd name="connsiteX11" fmla="*/ 2495550 w 2555875"/>
                    <a:gd name="connsiteY11" fmla="*/ 698500 h 698500"/>
                    <a:gd name="connsiteX12" fmla="*/ 2546350 w 2555875"/>
                    <a:gd name="connsiteY12" fmla="*/ 685800 h 698500"/>
                    <a:gd name="connsiteX13" fmla="*/ 2555875 w 2555875"/>
                    <a:gd name="connsiteY13" fmla="*/ 171450 h 698500"/>
                    <a:gd name="connsiteX14" fmla="*/ 2470150 w 2555875"/>
                    <a:gd name="connsiteY14" fmla="*/ 95250 h 698500"/>
                    <a:gd name="connsiteX15" fmla="*/ 514350 w 2555875"/>
                    <a:gd name="connsiteY15" fmla="*/ 184150 h 698500"/>
                    <a:gd name="connsiteX16" fmla="*/ 184150 w 2555875"/>
                    <a:gd name="connsiteY16" fmla="*/ 0 h 698500"/>
                    <a:gd name="connsiteX0" fmla="*/ 184150 w 2562506"/>
                    <a:gd name="connsiteY0" fmla="*/ 0 h 698500"/>
                    <a:gd name="connsiteX1" fmla="*/ 9525 w 2562506"/>
                    <a:gd name="connsiteY1" fmla="*/ 152400 h 698500"/>
                    <a:gd name="connsiteX2" fmla="*/ 12700 w 2562506"/>
                    <a:gd name="connsiteY2" fmla="*/ 241300 h 698500"/>
                    <a:gd name="connsiteX3" fmla="*/ 2495550 w 2562506"/>
                    <a:gd name="connsiteY3" fmla="*/ 241300 h 698500"/>
                    <a:gd name="connsiteX4" fmla="*/ 2463800 w 2562506"/>
                    <a:gd name="connsiteY4" fmla="*/ 552450 h 698500"/>
                    <a:gd name="connsiteX5" fmla="*/ 69850 w 2562506"/>
                    <a:gd name="connsiteY5" fmla="*/ 565150 h 698500"/>
                    <a:gd name="connsiteX6" fmla="*/ 95250 w 2562506"/>
                    <a:gd name="connsiteY6" fmla="*/ 520700 h 698500"/>
                    <a:gd name="connsiteX7" fmla="*/ 0 w 2562506"/>
                    <a:gd name="connsiteY7" fmla="*/ 577850 h 698500"/>
                    <a:gd name="connsiteX8" fmla="*/ 38100 w 2562506"/>
                    <a:gd name="connsiteY8" fmla="*/ 666750 h 698500"/>
                    <a:gd name="connsiteX9" fmla="*/ 2393950 w 2562506"/>
                    <a:gd name="connsiteY9" fmla="*/ 692150 h 698500"/>
                    <a:gd name="connsiteX10" fmla="*/ 2425700 w 2562506"/>
                    <a:gd name="connsiteY10" fmla="*/ 666750 h 698500"/>
                    <a:gd name="connsiteX11" fmla="*/ 2495550 w 2562506"/>
                    <a:gd name="connsiteY11" fmla="*/ 698500 h 698500"/>
                    <a:gd name="connsiteX12" fmla="*/ 2562225 w 2562506"/>
                    <a:gd name="connsiteY12" fmla="*/ 685800 h 698500"/>
                    <a:gd name="connsiteX13" fmla="*/ 2555875 w 2562506"/>
                    <a:gd name="connsiteY13" fmla="*/ 171450 h 698500"/>
                    <a:gd name="connsiteX14" fmla="*/ 2470150 w 2562506"/>
                    <a:gd name="connsiteY14" fmla="*/ 95250 h 698500"/>
                    <a:gd name="connsiteX15" fmla="*/ 514350 w 2562506"/>
                    <a:gd name="connsiteY15" fmla="*/ 184150 h 698500"/>
                    <a:gd name="connsiteX16" fmla="*/ 184150 w 2562506"/>
                    <a:gd name="connsiteY16" fmla="*/ 0 h 69850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25700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38100 w 2562506"/>
                    <a:gd name="connsiteY8" fmla="*/ 666750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4150 w 2562506"/>
                    <a:gd name="connsiteY0" fmla="*/ 0 h 692150"/>
                    <a:gd name="connsiteX1" fmla="*/ 9525 w 2562506"/>
                    <a:gd name="connsiteY1" fmla="*/ 152400 h 692150"/>
                    <a:gd name="connsiteX2" fmla="*/ 12700 w 2562506"/>
                    <a:gd name="connsiteY2" fmla="*/ 241300 h 692150"/>
                    <a:gd name="connsiteX3" fmla="*/ 2495550 w 2562506"/>
                    <a:gd name="connsiteY3" fmla="*/ 241300 h 692150"/>
                    <a:gd name="connsiteX4" fmla="*/ 2463800 w 2562506"/>
                    <a:gd name="connsiteY4" fmla="*/ 552450 h 692150"/>
                    <a:gd name="connsiteX5" fmla="*/ 69850 w 2562506"/>
                    <a:gd name="connsiteY5" fmla="*/ 565150 h 692150"/>
                    <a:gd name="connsiteX6" fmla="*/ 95250 w 2562506"/>
                    <a:gd name="connsiteY6" fmla="*/ 520700 h 692150"/>
                    <a:gd name="connsiteX7" fmla="*/ 0 w 2562506"/>
                    <a:gd name="connsiteY7" fmla="*/ 577850 h 692150"/>
                    <a:gd name="connsiteX8" fmla="*/ 9525 w 2562506"/>
                    <a:gd name="connsiteY8" fmla="*/ 688975 h 692150"/>
                    <a:gd name="connsiteX9" fmla="*/ 2393950 w 2562506"/>
                    <a:gd name="connsiteY9" fmla="*/ 692150 h 692150"/>
                    <a:gd name="connsiteX10" fmla="*/ 2435225 w 2562506"/>
                    <a:gd name="connsiteY10" fmla="*/ 666750 h 692150"/>
                    <a:gd name="connsiteX11" fmla="*/ 2479675 w 2562506"/>
                    <a:gd name="connsiteY11" fmla="*/ 692150 h 692150"/>
                    <a:gd name="connsiteX12" fmla="*/ 2562225 w 2562506"/>
                    <a:gd name="connsiteY12" fmla="*/ 685800 h 692150"/>
                    <a:gd name="connsiteX13" fmla="*/ 2555875 w 2562506"/>
                    <a:gd name="connsiteY13" fmla="*/ 171450 h 692150"/>
                    <a:gd name="connsiteX14" fmla="*/ 2470150 w 2562506"/>
                    <a:gd name="connsiteY14" fmla="*/ 95250 h 692150"/>
                    <a:gd name="connsiteX15" fmla="*/ 514350 w 2562506"/>
                    <a:gd name="connsiteY15" fmla="*/ 184150 h 692150"/>
                    <a:gd name="connsiteX16" fmla="*/ 184150 w 2562506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92075 w 2559331"/>
                    <a:gd name="connsiteY6" fmla="*/ 520700 h 692150"/>
                    <a:gd name="connsiteX7" fmla="*/ 0 w 2559331"/>
                    <a:gd name="connsiteY7" fmla="*/ 593725 h 692150"/>
                    <a:gd name="connsiteX8" fmla="*/ 6350 w 2559331"/>
                    <a:gd name="connsiteY8" fmla="*/ 688975 h 692150"/>
                    <a:gd name="connsiteX9" fmla="*/ 2390775 w 2559331"/>
                    <a:gd name="connsiteY9" fmla="*/ 692150 h 692150"/>
                    <a:gd name="connsiteX10" fmla="*/ 2432050 w 2559331"/>
                    <a:gd name="connsiteY10" fmla="*/ 6667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92375 w 2559331"/>
                    <a:gd name="connsiteY3" fmla="*/ 24130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6062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32050 w 2559331"/>
                    <a:gd name="connsiteY11" fmla="*/ 666750 h 692150"/>
                    <a:gd name="connsiteX12" fmla="*/ 2476500 w 2559331"/>
                    <a:gd name="connsiteY12" fmla="*/ 692150 h 692150"/>
                    <a:gd name="connsiteX13" fmla="*/ 2559050 w 2559331"/>
                    <a:gd name="connsiteY13" fmla="*/ 685800 h 692150"/>
                    <a:gd name="connsiteX14" fmla="*/ 2552700 w 2559331"/>
                    <a:gd name="connsiteY14" fmla="*/ 171450 h 692150"/>
                    <a:gd name="connsiteX15" fmla="*/ 2466975 w 2559331"/>
                    <a:gd name="connsiteY15" fmla="*/ 95250 h 692150"/>
                    <a:gd name="connsiteX16" fmla="*/ 511175 w 2559331"/>
                    <a:gd name="connsiteY16" fmla="*/ 184150 h 692150"/>
                    <a:gd name="connsiteX17" fmla="*/ 180975 w 2559331"/>
                    <a:gd name="connsiteY17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476500 w 2559331"/>
                    <a:gd name="connsiteY11" fmla="*/ 692150 h 692150"/>
                    <a:gd name="connsiteX12" fmla="*/ 2559050 w 2559331"/>
                    <a:gd name="connsiteY12" fmla="*/ 685800 h 692150"/>
                    <a:gd name="connsiteX13" fmla="*/ 2552700 w 2559331"/>
                    <a:gd name="connsiteY13" fmla="*/ 171450 h 692150"/>
                    <a:gd name="connsiteX14" fmla="*/ 2466975 w 2559331"/>
                    <a:gd name="connsiteY14" fmla="*/ 95250 h 692150"/>
                    <a:gd name="connsiteX15" fmla="*/ 511175 w 2559331"/>
                    <a:gd name="connsiteY15" fmla="*/ 184150 h 692150"/>
                    <a:gd name="connsiteX16" fmla="*/ 180975 w 2559331"/>
                    <a:gd name="connsiteY16" fmla="*/ 0 h 692150"/>
                    <a:gd name="connsiteX0" fmla="*/ 180975 w 2559331"/>
                    <a:gd name="connsiteY0" fmla="*/ 0 h 692150"/>
                    <a:gd name="connsiteX1" fmla="*/ 6350 w 2559331"/>
                    <a:gd name="connsiteY1" fmla="*/ 152400 h 692150"/>
                    <a:gd name="connsiteX2" fmla="*/ 9525 w 2559331"/>
                    <a:gd name="connsiteY2" fmla="*/ 241300 h 692150"/>
                    <a:gd name="connsiteX3" fmla="*/ 2454275 w 2559331"/>
                    <a:gd name="connsiteY3" fmla="*/ 234950 h 692150"/>
                    <a:gd name="connsiteX4" fmla="*/ 2454275 w 2559331"/>
                    <a:gd name="connsiteY4" fmla="*/ 552450 h 692150"/>
                    <a:gd name="connsiteX5" fmla="*/ 66675 w 2559331"/>
                    <a:gd name="connsiteY5" fmla="*/ 565150 h 692150"/>
                    <a:gd name="connsiteX6" fmla="*/ 88900 w 2559331"/>
                    <a:gd name="connsiteY6" fmla="*/ 568325 h 692150"/>
                    <a:gd name="connsiteX7" fmla="*/ 92075 w 2559331"/>
                    <a:gd name="connsiteY7" fmla="*/ 520700 h 692150"/>
                    <a:gd name="connsiteX8" fmla="*/ 0 w 2559331"/>
                    <a:gd name="connsiteY8" fmla="*/ 593725 h 692150"/>
                    <a:gd name="connsiteX9" fmla="*/ 6350 w 2559331"/>
                    <a:gd name="connsiteY9" fmla="*/ 688975 h 692150"/>
                    <a:gd name="connsiteX10" fmla="*/ 2390775 w 2559331"/>
                    <a:gd name="connsiteY10" fmla="*/ 692150 h 692150"/>
                    <a:gd name="connsiteX11" fmla="*/ 2559050 w 2559331"/>
                    <a:gd name="connsiteY11" fmla="*/ 685800 h 692150"/>
                    <a:gd name="connsiteX12" fmla="*/ 2552700 w 2559331"/>
                    <a:gd name="connsiteY12" fmla="*/ 171450 h 692150"/>
                    <a:gd name="connsiteX13" fmla="*/ 2466975 w 2559331"/>
                    <a:gd name="connsiteY13" fmla="*/ 95250 h 692150"/>
                    <a:gd name="connsiteX14" fmla="*/ 511175 w 2559331"/>
                    <a:gd name="connsiteY14" fmla="*/ 184150 h 692150"/>
                    <a:gd name="connsiteX15" fmla="*/ 180975 w 2559331"/>
                    <a:gd name="connsiteY15" fmla="*/ 0 h 692150"/>
                    <a:gd name="connsiteX0" fmla="*/ 180975 w 2559331"/>
                    <a:gd name="connsiteY0" fmla="*/ 0 h 688975"/>
                    <a:gd name="connsiteX1" fmla="*/ 6350 w 2559331"/>
                    <a:gd name="connsiteY1" fmla="*/ 152400 h 688975"/>
                    <a:gd name="connsiteX2" fmla="*/ 9525 w 2559331"/>
                    <a:gd name="connsiteY2" fmla="*/ 241300 h 688975"/>
                    <a:gd name="connsiteX3" fmla="*/ 2454275 w 2559331"/>
                    <a:gd name="connsiteY3" fmla="*/ 234950 h 688975"/>
                    <a:gd name="connsiteX4" fmla="*/ 2454275 w 2559331"/>
                    <a:gd name="connsiteY4" fmla="*/ 552450 h 688975"/>
                    <a:gd name="connsiteX5" fmla="*/ 66675 w 2559331"/>
                    <a:gd name="connsiteY5" fmla="*/ 565150 h 688975"/>
                    <a:gd name="connsiteX6" fmla="*/ 88900 w 2559331"/>
                    <a:gd name="connsiteY6" fmla="*/ 568325 h 688975"/>
                    <a:gd name="connsiteX7" fmla="*/ 92075 w 2559331"/>
                    <a:gd name="connsiteY7" fmla="*/ 520700 h 688975"/>
                    <a:gd name="connsiteX8" fmla="*/ 0 w 2559331"/>
                    <a:gd name="connsiteY8" fmla="*/ 593725 h 688975"/>
                    <a:gd name="connsiteX9" fmla="*/ 6350 w 2559331"/>
                    <a:gd name="connsiteY9" fmla="*/ 688975 h 688975"/>
                    <a:gd name="connsiteX10" fmla="*/ 2559050 w 2559331"/>
                    <a:gd name="connsiteY10" fmla="*/ 685800 h 688975"/>
                    <a:gd name="connsiteX11" fmla="*/ 2552700 w 2559331"/>
                    <a:gd name="connsiteY11" fmla="*/ 171450 h 688975"/>
                    <a:gd name="connsiteX12" fmla="*/ 2466975 w 2559331"/>
                    <a:gd name="connsiteY12" fmla="*/ 95250 h 688975"/>
                    <a:gd name="connsiteX13" fmla="*/ 511175 w 2559331"/>
                    <a:gd name="connsiteY13" fmla="*/ 184150 h 688975"/>
                    <a:gd name="connsiteX14" fmla="*/ 180975 w 25593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2231"/>
                    <a:gd name="connsiteY0" fmla="*/ 0 h 688975"/>
                    <a:gd name="connsiteX1" fmla="*/ 6350 w 2572231"/>
                    <a:gd name="connsiteY1" fmla="*/ 152400 h 688975"/>
                    <a:gd name="connsiteX2" fmla="*/ 9525 w 2572231"/>
                    <a:gd name="connsiteY2" fmla="*/ 241300 h 688975"/>
                    <a:gd name="connsiteX3" fmla="*/ 2454275 w 2572231"/>
                    <a:gd name="connsiteY3" fmla="*/ 234950 h 688975"/>
                    <a:gd name="connsiteX4" fmla="*/ 2454275 w 2572231"/>
                    <a:gd name="connsiteY4" fmla="*/ 552450 h 688975"/>
                    <a:gd name="connsiteX5" fmla="*/ 66675 w 2572231"/>
                    <a:gd name="connsiteY5" fmla="*/ 565150 h 688975"/>
                    <a:gd name="connsiteX6" fmla="*/ 88900 w 2572231"/>
                    <a:gd name="connsiteY6" fmla="*/ 568325 h 688975"/>
                    <a:gd name="connsiteX7" fmla="*/ 92075 w 2572231"/>
                    <a:gd name="connsiteY7" fmla="*/ 520700 h 688975"/>
                    <a:gd name="connsiteX8" fmla="*/ 0 w 2572231"/>
                    <a:gd name="connsiteY8" fmla="*/ 593725 h 688975"/>
                    <a:gd name="connsiteX9" fmla="*/ 6350 w 2572231"/>
                    <a:gd name="connsiteY9" fmla="*/ 688975 h 688975"/>
                    <a:gd name="connsiteX10" fmla="*/ 2559050 w 2572231"/>
                    <a:gd name="connsiteY10" fmla="*/ 685800 h 688975"/>
                    <a:gd name="connsiteX11" fmla="*/ 2552700 w 2572231"/>
                    <a:gd name="connsiteY11" fmla="*/ 171450 h 688975"/>
                    <a:gd name="connsiteX12" fmla="*/ 2466975 w 2572231"/>
                    <a:gd name="connsiteY12" fmla="*/ 95250 h 688975"/>
                    <a:gd name="connsiteX13" fmla="*/ 511175 w 2572231"/>
                    <a:gd name="connsiteY13" fmla="*/ 184150 h 688975"/>
                    <a:gd name="connsiteX14" fmla="*/ 180975 w 2572231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4798"/>
                    <a:gd name="connsiteY0" fmla="*/ 0 h 688975"/>
                    <a:gd name="connsiteX1" fmla="*/ 6350 w 2574798"/>
                    <a:gd name="connsiteY1" fmla="*/ 152400 h 688975"/>
                    <a:gd name="connsiteX2" fmla="*/ 9525 w 2574798"/>
                    <a:gd name="connsiteY2" fmla="*/ 241300 h 688975"/>
                    <a:gd name="connsiteX3" fmla="*/ 2454275 w 2574798"/>
                    <a:gd name="connsiteY3" fmla="*/ 234950 h 688975"/>
                    <a:gd name="connsiteX4" fmla="*/ 2454275 w 2574798"/>
                    <a:gd name="connsiteY4" fmla="*/ 552450 h 688975"/>
                    <a:gd name="connsiteX5" fmla="*/ 66675 w 2574798"/>
                    <a:gd name="connsiteY5" fmla="*/ 565150 h 688975"/>
                    <a:gd name="connsiteX6" fmla="*/ 88900 w 2574798"/>
                    <a:gd name="connsiteY6" fmla="*/ 568325 h 688975"/>
                    <a:gd name="connsiteX7" fmla="*/ 92075 w 2574798"/>
                    <a:gd name="connsiteY7" fmla="*/ 520700 h 688975"/>
                    <a:gd name="connsiteX8" fmla="*/ 0 w 2574798"/>
                    <a:gd name="connsiteY8" fmla="*/ 593725 h 688975"/>
                    <a:gd name="connsiteX9" fmla="*/ 6350 w 2574798"/>
                    <a:gd name="connsiteY9" fmla="*/ 688975 h 688975"/>
                    <a:gd name="connsiteX10" fmla="*/ 2562225 w 2574798"/>
                    <a:gd name="connsiteY10" fmla="*/ 666750 h 688975"/>
                    <a:gd name="connsiteX11" fmla="*/ 2552700 w 2574798"/>
                    <a:gd name="connsiteY11" fmla="*/ 171450 h 688975"/>
                    <a:gd name="connsiteX12" fmla="*/ 2466975 w 2574798"/>
                    <a:gd name="connsiteY12" fmla="*/ 95250 h 688975"/>
                    <a:gd name="connsiteX13" fmla="*/ 511175 w 2574798"/>
                    <a:gd name="connsiteY13" fmla="*/ 184150 h 688975"/>
                    <a:gd name="connsiteX14" fmla="*/ 180975 w 257479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7418"/>
                    <a:gd name="connsiteY0" fmla="*/ 0 h 688975"/>
                    <a:gd name="connsiteX1" fmla="*/ 6350 w 2577418"/>
                    <a:gd name="connsiteY1" fmla="*/ 152400 h 688975"/>
                    <a:gd name="connsiteX2" fmla="*/ 9525 w 2577418"/>
                    <a:gd name="connsiteY2" fmla="*/ 241300 h 688975"/>
                    <a:gd name="connsiteX3" fmla="*/ 2454275 w 2577418"/>
                    <a:gd name="connsiteY3" fmla="*/ 234950 h 688975"/>
                    <a:gd name="connsiteX4" fmla="*/ 2454275 w 2577418"/>
                    <a:gd name="connsiteY4" fmla="*/ 552450 h 688975"/>
                    <a:gd name="connsiteX5" fmla="*/ 66675 w 2577418"/>
                    <a:gd name="connsiteY5" fmla="*/ 565150 h 688975"/>
                    <a:gd name="connsiteX6" fmla="*/ 88900 w 2577418"/>
                    <a:gd name="connsiteY6" fmla="*/ 568325 h 688975"/>
                    <a:gd name="connsiteX7" fmla="*/ 92075 w 2577418"/>
                    <a:gd name="connsiteY7" fmla="*/ 520700 h 688975"/>
                    <a:gd name="connsiteX8" fmla="*/ 0 w 2577418"/>
                    <a:gd name="connsiteY8" fmla="*/ 593725 h 688975"/>
                    <a:gd name="connsiteX9" fmla="*/ 6350 w 2577418"/>
                    <a:gd name="connsiteY9" fmla="*/ 688975 h 688975"/>
                    <a:gd name="connsiteX10" fmla="*/ 2565400 w 2577418"/>
                    <a:gd name="connsiteY10" fmla="*/ 688975 h 688975"/>
                    <a:gd name="connsiteX11" fmla="*/ 2552700 w 2577418"/>
                    <a:gd name="connsiteY11" fmla="*/ 171450 h 688975"/>
                    <a:gd name="connsiteX12" fmla="*/ 2466975 w 2577418"/>
                    <a:gd name="connsiteY12" fmla="*/ 95250 h 688975"/>
                    <a:gd name="connsiteX13" fmla="*/ 511175 w 2577418"/>
                    <a:gd name="connsiteY13" fmla="*/ 184150 h 688975"/>
                    <a:gd name="connsiteX14" fmla="*/ 180975 w 2577418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54275 w 2570812"/>
                    <a:gd name="connsiteY3" fmla="*/ 2349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4275 w 2570812"/>
                    <a:gd name="connsiteY4" fmla="*/ 552450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511175 w 2570812"/>
                    <a:gd name="connsiteY13" fmla="*/ 1841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485775 w 2570812"/>
                    <a:gd name="connsiteY13" fmla="*/ 171450 h 688975"/>
                    <a:gd name="connsiteX14" fmla="*/ 180975 w 2570812"/>
                    <a:gd name="connsiteY14" fmla="*/ 0 h 68897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466975 w 2570812"/>
                    <a:gd name="connsiteY12" fmla="*/ 95250 h 688975"/>
                    <a:gd name="connsiteX13" fmla="*/ 180975 w 2570812"/>
                    <a:gd name="connsiteY13" fmla="*/ 0 h 688975"/>
                    <a:gd name="connsiteX0" fmla="*/ 180975 w 2570812"/>
                    <a:gd name="connsiteY0" fmla="*/ 31750 h 720725"/>
                    <a:gd name="connsiteX1" fmla="*/ 6350 w 2570812"/>
                    <a:gd name="connsiteY1" fmla="*/ 184150 h 720725"/>
                    <a:gd name="connsiteX2" fmla="*/ 9525 w 2570812"/>
                    <a:gd name="connsiteY2" fmla="*/ 273050 h 720725"/>
                    <a:gd name="connsiteX3" fmla="*/ 2460625 w 2570812"/>
                    <a:gd name="connsiteY3" fmla="*/ 279400 h 720725"/>
                    <a:gd name="connsiteX4" fmla="*/ 2457450 w 2570812"/>
                    <a:gd name="connsiteY4" fmla="*/ 593725 h 720725"/>
                    <a:gd name="connsiteX5" fmla="*/ 66675 w 2570812"/>
                    <a:gd name="connsiteY5" fmla="*/ 596900 h 720725"/>
                    <a:gd name="connsiteX6" fmla="*/ 88900 w 2570812"/>
                    <a:gd name="connsiteY6" fmla="*/ 600075 h 720725"/>
                    <a:gd name="connsiteX7" fmla="*/ 92075 w 2570812"/>
                    <a:gd name="connsiteY7" fmla="*/ 552450 h 720725"/>
                    <a:gd name="connsiteX8" fmla="*/ 0 w 2570812"/>
                    <a:gd name="connsiteY8" fmla="*/ 625475 h 720725"/>
                    <a:gd name="connsiteX9" fmla="*/ 6350 w 2570812"/>
                    <a:gd name="connsiteY9" fmla="*/ 720725 h 720725"/>
                    <a:gd name="connsiteX10" fmla="*/ 2565400 w 2570812"/>
                    <a:gd name="connsiteY10" fmla="*/ 720725 h 720725"/>
                    <a:gd name="connsiteX11" fmla="*/ 2552700 w 2570812"/>
                    <a:gd name="connsiteY11" fmla="*/ 203200 h 720725"/>
                    <a:gd name="connsiteX12" fmla="*/ 2336800 w 2570812"/>
                    <a:gd name="connsiteY12" fmla="*/ 0 h 720725"/>
                    <a:gd name="connsiteX13" fmla="*/ 180975 w 2570812"/>
                    <a:gd name="connsiteY13" fmla="*/ 31750 h 720725"/>
                    <a:gd name="connsiteX0" fmla="*/ 180975 w 2570812"/>
                    <a:gd name="connsiteY0" fmla="*/ 0 h 688975"/>
                    <a:gd name="connsiteX1" fmla="*/ 6350 w 2570812"/>
                    <a:gd name="connsiteY1" fmla="*/ 152400 h 688975"/>
                    <a:gd name="connsiteX2" fmla="*/ 9525 w 2570812"/>
                    <a:gd name="connsiteY2" fmla="*/ 241300 h 688975"/>
                    <a:gd name="connsiteX3" fmla="*/ 2460625 w 2570812"/>
                    <a:gd name="connsiteY3" fmla="*/ 247650 h 688975"/>
                    <a:gd name="connsiteX4" fmla="*/ 2457450 w 2570812"/>
                    <a:gd name="connsiteY4" fmla="*/ 561975 h 688975"/>
                    <a:gd name="connsiteX5" fmla="*/ 66675 w 2570812"/>
                    <a:gd name="connsiteY5" fmla="*/ 565150 h 688975"/>
                    <a:gd name="connsiteX6" fmla="*/ 88900 w 2570812"/>
                    <a:gd name="connsiteY6" fmla="*/ 568325 h 688975"/>
                    <a:gd name="connsiteX7" fmla="*/ 92075 w 2570812"/>
                    <a:gd name="connsiteY7" fmla="*/ 520700 h 688975"/>
                    <a:gd name="connsiteX8" fmla="*/ 0 w 2570812"/>
                    <a:gd name="connsiteY8" fmla="*/ 593725 h 688975"/>
                    <a:gd name="connsiteX9" fmla="*/ 6350 w 2570812"/>
                    <a:gd name="connsiteY9" fmla="*/ 688975 h 688975"/>
                    <a:gd name="connsiteX10" fmla="*/ 2565400 w 2570812"/>
                    <a:gd name="connsiteY10" fmla="*/ 688975 h 688975"/>
                    <a:gd name="connsiteX11" fmla="*/ 2552700 w 2570812"/>
                    <a:gd name="connsiteY11" fmla="*/ 171450 h 688975"/>
                    <a:gd name="connsiteX12" fmla="*/ 2352675 w 2570812"/>
                    <a:gd name="connsiteY12" fmla="*/ 19050 h 688975"/>
                    <a:gd name="connsiteX13" fmla="*/ 180975 w 2570812"/>
                    <a:gd name="connsiteY13" fmla="*/ 0 h 6889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52675 w 2570812"/>
                    <a:gd name="connsiteY12" fmla="*/ 4445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308225 w 2570812"/>
                    <a:gd name="connsiteY12" fmla="*/ 1270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0812"/>
                    <a:gd name="connsiteY0" fmla="*/ 0 h 714375"/>
                    <a:gd name="connsiteX1" fmla="*/ 6350 w 2570812"/>
                    <a:gd name="connsiteY1" fmla="*/ 177800 h 714375"/>
                    <a:gd name="connsiteX2" fmla="*/ 9525 w 2570812"/>
                    <a:gd name="connsiteY2" fmla="*/ 266700 h 714375"/>
                    <a:gd name="connsiteX3" fmla="*/ 2460625 w 2570812"/>
                    <a:gd name="connsiteY3" fmla="*/ 273050 h 714375"/>
                    <a:gd name="connsiteX4" fmla="*/ 2457450 w 2570812"/>
                    <a:gd name="connsiteY4" fmla="*/ 587375 h 714375"/>
                    <a:gd name="connsiteX5" fmla="*/ 66675 w 2570812"/>
                    <a:gd name="connsiteY5" fmla="*/ 590550 h 714375"/>
                    <a:gd name="connsiteX6" fmla="*/ 88900 w 2570812"/>
                    <a:gd name="connsiteY6" fmla="*/ 593725 h 714375"/>
                    <a:gd name="connsiteX7" fmla="*/ 92075 w 2570812"/>
                    <a:gd name="connsiteY7" fmla="*/ 546100 h 714375"/>
                    <a:gd name="connsiteX8" fmla="*/ 0 w 2570812"/>
                    <a:gd name="connsiteY8" fmla="*/ 619125 h 714375"/>
                    <a:gd name="connsiteX9" fmla="*/ 6350 w 2570812"/>
                    <a:gd name="connsiteY9" fmla="*/ 714375 h 714375"/>
                    <a:gd name="connsiteX10" fmla="*/ 2565400 w 2570812"/>
                    <a:gd name="connsiteY10" fmla="*/ 714375 h 714375"/>
                    <a:gd name="connsiteX11" fmla="*/ 2552700 w 2570812"/>
                    <a:gd name="connsiteY11" fmla="*/ 196850 h 714375"/>
                    <a:gd name="connsiteX12" fmla="*/ 2295525 w 2570812"/>
                    <a:gd name="connsiteY12" fmla="*/ 0 h 714375"/>
                    <a:gd name="connsiteX13" fmla="*/ 225425 w 2570812"/>
                    <a:gd name="connsiteY13" fmla="*/ 0 h 714375"/>
                    <a:gd name="connsiteX0" fmla="*/ 225425 w 2578868"/>
                    <a:gd name="connsiteY0" fmla="*/ 0 h 714375"/>
                    <a:gd name="connsiteX1" fmla="*/ 6350 w 2578868"/>
                    <a:gd name="connsiteY1" fmla="*/ 177800 h 714375"/>
                    <a:gd name="connsiteX2" fmla="*/ 9525 w 2578868"/>
                    <a:gd name="connsiteY2" fmla="*/ 266700 h 714375"/>
                    <a:gd name="connsiteX3" fmla="*/ 2460625 w 2578868"/>
                    <a:gd name="connsiteY3" fmla="*/ 273050 h 714375"/>
                    <a:gd name="connsiteX4" fmla="*/ 2457450 w 2578868"/>
                    <a:gd name="connsiteY4" fmla="*/ 587375 h 714375"/>
                    <a:gd name="connsiteX5" fmla="*/ 66675 w 2578868"/>
                    <a:gd name="connsiteY5" fmla="*/ 590550 h 714375"/>
                    <a:gd name="connsiteX6" fmla="*/ 88900 w 2578868"/>
                    <a:gd name="connsiteY6" fmla="*/ 593725 h 714375"/>
                    <a:gd name="connsiteX7" fmla="*/ 92075 w 2578868"/>
                    <a:gd name="connsiteY7" fmla="*/ 546100 h 714375"/>
                    <a:gd name="connsiteX8" fmla="*/ 0 w 2578868"/>
                    <a:gd name="connsiteY8" fmla="*/ 619125 h 714375"/>
                    <a:gd name="connsiteX9" fmla="*/ 6350 w 2578868"/>
                    <a:gd name="connsiteY9" fmla="*/ 714375 h 714375"/>
                    <a:gd name="connsiteX10" fmla="*/ 2565400 w 2578868"/>
                    <a:gd name="connsiteY10" fmla="*/ 714375 h 714375"/>
                    <a:gd name="connsiteX11" fmla="*/ 2578868 w 2578868"/>
                    <a:gd name="connsiteY11" fmla="*/ 202083 h 714375"/>
                    <a:gd name="connsiteX12" fmla="*/ 2295525 w 2578868"/>
                    <a:gd name="connsiteY12" fmla="*/ 0 h 714375"/>
                    <a:gd name="connsiteX13" fmla="*/ 225425 w 2578868"/>
                    <a:gd name="connsiteY13" fmla="*/ 0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78868" h="714375">
                      <a:moveTo>
                        <a:pt x="225425" y="0"/>
                      </a:moveTo>
                      <a:lnTo>
                        <a:pt x="6350" y="177800"/>
                      </a:lnTo>
                      <a:lnTo>
                        <a:pt x="9525" y="266700"/>
                      </a:lnTo>
                      <a:lnTo>
                        <a:pt x="2460625" y="273050"/>
                      </a:lnTo>
                      <a:cubicBezTo>
                        <a:pt x="2459567" y="377825"/>
                        <a:pt x="2458508" y="482600"/>
                        <a:pt x="2457450" y="587375"/>
                      </a:cubicBezTo>
                      <a:lnTo>
                        <a:pt x="66675" y="590550"/>
                      </a:lnTo>
                      <a:cubicBezTo>
                        <a:pt x="69850" y="588433"/>
                        <a:pt x="85725" y="595842"/>
                        <a:pt x="88900" y="593725"/>
                      </a:cubicBezTo>
                      <a:lnTo>
                        <a:pt x="92075" y="546100"/>
                      </a:lnTo>
                      <a:lnTo>
                        <a:pt x="0" y="619125"/>
                      </a:lnTo>
                      <a:lnTo>
                        <a:pt x="6350" y="714375"/>
                      </a:lnTo>
                      <a:lnTo>
                        <a:pt x="2565400" y="714375"/>
                      </a:lnTo>
                      <a:cubicBezTo>
                        <a:pt x="2583392" y="672042"/>
                        <a:pt x="2576751" y="377766"/>
                        <a:pt x="2578868" y="202083"/>
                      </a:cubicBezTo>
                      <a:cubicBezTo>
                        <a:pt x="2493143" y="120591"/>
                        <a:pt x="2381250" y="65617"/>
                        <a:pt x="2295525" y="0"/>
                      </a:cubicBezTo>
                      <a:lnTo>
                        <a:pt x="225425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3" name="Rectangle 22">
                  <a:extLst>
                    <a:ext uri="{FF2B5EF4-FFF2-40B4-BE49-F238E27FC236}">
                      <a16:creationId xmlns:a16="http://schemas.microsoft.com/office/drawing/2014/main" id="{FFD66CBF-12E0-4F76-A546-E7FDFB788843}"/>
                    </a:ext>
                  </a:extLst>
                </p:cNvPr>
                <p:cNvSpPr/>
                <p:nvPr/>
              </p:nvSpPr>
              <p:spPr>
                <a:xfrm>
                  <a:off x="3707904" y="3762375"/>
                  <a:ext cx="2376264" cy="321543"/>
                </a:xfrm>
                <a:custGeom>
                  <a:avLst/>
                  <a:gdLst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  <a:gd name="connsiteX0" fmla="*/ 0 w 2376264"/>
                    <a:gd name="connsiteY0" fmla="*/ 0 h 321543"/>
                    <a:gd name="connsiteX1" fmla="*/ 2376264 w 2376264"/>
                    <a:gd name="connsiteY1" fmla="*/ 0 h 321543"/>
                    <a:gd name="connsiteX2" fmla="*/ 2376264 w 2376264"/>
                    <a:gd name="connsiteY2" fmla="*/ 321543 h 321543"/>
                    <a:gd name="connsiteX3" fmla="*/ 0 w 2376264"/>
                    <a:gd name="connsiteY3" fmla="*/ 321543 h 321543"/>
                    <a:gd name="connsiteX4" fmla="*/ 0 w 2376264"/>
                    <a:gd name="connsiteY4" fmla="*/ 0 h 3215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264" h="321543">
                      <a:moveTo>
                        <a:pt x="0" y="0"/>
                      </a:moveTo>
                      <a:lnTo>
                        <a:pt x="2376264" y="0"/>
                      </a:lnTo>
                      <a:lnTo>
                        <a:pt x="2376264" y="321543"/>
                      </a:lnTo>
                      <a:lnTo>
                        <a:pt x="0" y="321543"/>
                      </a:lnTo>
                      <a:cubicBezTo>
                        <a:pt x="34925" y="258812"/>
                        <a:pt x="50800" y="110356"/>
                        <a:pt x="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39" name="Group 9">
                <a:extLst>
                  <a:ext uri="{FF2B5EF4-FFF2-40B4-BE49-F238E27FC236}">
                    <a16:creationId xmlns:a16="http://schemas.microsoft.com/office/drawing/2014/main" id="{05497358-06DB-4E5A-8860-DF7C3D1FEB5C}"/>
                  </a:ext>
                </a:extLst>
              </p:cNvPr>
              <p:cNvGrpSpPr/>
              <p:nvPr/>
            </p:nvGrpSpPr>
            <p:grpSpPr>
              <a:xfrm>
                <a:off x="4117666" y="4061275"/>
                <a:ext cx="1832471" cy="391100"/>
                <a:chOff x="3644106" y="3130550"/>
                <a:chExt cx="2603340" cy="555625"/>
              </a:xfrm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0" name="Freeform 27">
                  <a:extLst>
                    <a:ext uri="{FF2B5EF4-FFF2-40B4-BE49-F238E27FC236}">
                      <a16:creationId xmlns:a16="http://schemas.microsoft.com/office/drawing/2014/main" id="{9F85F885-DCBF-49A6-BE3F-571F227B2167}"/>
                    </a:ext>
                  </a:extLst>
                </p:cNvPr>
                <p:cNvSpPr/>
                <p:nvPr/>
              </p:nvSpPr>
              <p:spPr>
                <a:xfrm>
                  <a:off x="3644106" y="3130550"/>
                  <a:ext cx="2603340" cy="555625"/>
                </a:xfrm>
                <a:custGeom>
                  <a:avLst/>
                  <a:gdLst>
                    <a:gd name="connsiteX0" fmla="*/ 47625 w 2552700"/>
                    <a:gd name="connsiteY0" fmla="*/ 374650 h 685800"/>
                    <a:gd name="connsiteX1" fmla="*/ 0 w 2552700"/>
                    <a:gd name="connsiteY1" fmla="*/ 422275 h 685800"/>
                    <a:gd name="connsiteX2" fmla="*/ 447675 w 2552700"/>
                    <a:gd name="connsiteY2" fmla="*/ 685800 h 685800"/>
                    <a:gd name="connsiteX3" fmla="*/ 2549525 w 2552700"/>
                    <a:gd name="connsiteY3" fmla="*/ 615950 h 685800"/>
                    <a:gd name="connsiteX4" fmla="*/ 2552700 w 2552700"/>
                    <a:gd name="connsiteY4" fmla="*/ 273050 h 685800"/>
                    <a:gd name="connsiteX5" fmla="*/ 1384300 w 2552700"/>
                    <a:gd name="connsiteY5" fmla="*/ 0 h 685800"/>
                    <a:gd name="connsiteX6" fmla="*/ 6350 w 2552700"/>
                    <a:gd name="connsiteY6" fmla="*/ 168275 h 685800"/>
                    <a:gd name="connsiteX7" fmla="*/ 3175 w 2552700"/>
                    <a:gd name="connsiteY7" fmla="*/ 206375 h 685800"/>
                    <a:gd name="connsiteX8" fmla="*/ 463550 w 2552700"/>
                    <a:gd name="connsiteY8" fmla="*/ 374650 h 685800"/>
                    <a:gd name="connsiteX9" fmla="*/ 2520950 w 2552700"/>
                    <a:gd name="connsiteY9" fmla="*/ 333375 h 685800"/>
                    <a:gd name="connsiteX10" fmla="*/ 2501900 w 2552700"/>
                    <a:gd name="connsiteY10" fmla="*/ 549275 h 685800"/>
                    <a:gd name="connsiteX11" fmla="*/ 473075 w 2552700"/>
                    <a:gd name="connsiteY11" fmla="*/ 622300 h 685800"/>
                    <a:gd name="connsiteX12" fmla="*/ 47625 w 2552700"/>
                    <a:gd name="connsiteY12" fmla="*/ 374650 h 685800"/>
                    <a:gd name="connsiteX0" fmla="*/ 47625 w 2552700"/>
                    <a:gd name="connsiteY0" fmla="*/ 263525 h 574675"/>
                    <a:gd name="connsiteX1" fmla="*/ 0 w 2552700"/>
                    <a:gd name="connsiteY1" fmla="*/ 311150 h 574675"/>
                    <a:gd name="connsiteX2" fmla="*/ 447675 w 2552700"/>
                    <a:gd name="connsiteY2" fmla="*/ 574675 h 574675"/>
                    <a:gd name="connsiteX3" fmla="*/ 2549525 w 2552700"/>
                    <a:gd name="connsiteY3" fmla="*/ 504825 h 574675"/>
                    <a:gd name="connsiteX4" fmla="*/ 2552700 w 2552700"/>
                    <a:gd name="connsiteY4" fmla="*/ 161925 h 574675"/>
                    <a:gd name="connsiteX5" fmla="*/ 1552575 w 2552700"/>
                    <a:gd name="connsiteY5" fmla="*/ 0 h 574675"/>
                    <a:gd name="connsiteX6" fmla="*/ 6350 w 2552700"/>
                    <a:gd name="connsiteY6" fmla="*/ 57150 h 574675"/>
                    <a:gd name="connsiteX7" fmla="*/ 3175 w 2552700"/>
                    <a:gd name="connsiteY7" fmla="*/ 95250 h 574675"/>
                    <a:gd name="connsiteX8" fmla="*/ 463550 w 2552700"/>
                    <a:gd name="connsiteY8" fmla="*/ 263525 h 574675"/>
                    <a:gd name="connsiteX9" fmla="*/ 2520950 w 2552700"/>
                    <a:gd name="connsiteY9" fmla="*/ 222250 h 574675"/>
                    <a:gd name="connsiteX10" fmla="*/ 2501900 w 2552700"/>
                    <a:gd name="connsiteY10" fmla="*/ 438150 h 574675"/>
                    <a:gd name="connsiteX11" fmla="*/ 473075 w 2552700"/>
                    <a:gd name="connsiteY11" fmla="*/ 511175 h 574675"/>
                    <a:gd name="connsiteX12" fmla="*/ 47625 w 2552700"/>
                    <a:gd name="connsiteY12" fmla="*/ 263525 h 574675"/>
                    <a:gd name="connsiteX0" fmla="*/ 47625 w 2552700"/>
                    <a:gd name="connsiteY0" fmla="*/ 244475 h 555625"/>
                    <a:gd name="connsiteX1" fmla="*/ 0 w 2552700"/>
                    <a:gd name="connsiteY1" fmla="*/ 292100 h 555625"/>
                    <a:gd name="connsiteX2" fmla="*/ 447675 w 2552700"/>
                    <a:gd name="connsiteY2" fmla="*/ 555625 h 555625"/>
                    <a:gd name="connsiteX3" fmla="*/ 2549525 w 2552700"/>
                    <a:gd name="connsiteY3" fmla="*/ 485775 h 555625"/>
                    <a:gd name="connsiteX4" fmla="*/ 2552700 w 2552700"/>
                    <a:gd name="connsiteY4" fmla="*/ 142875 h 555625"/>
                    <a:gd name="connsiteX5" fmla="*/ 1606550 w 2552700"/>
                    <a:gd name="connsiteY5" fmla="*/ 0 h 555625"/>
                    <a:gd name="connsiteX6" fmla="*/ 6350 w 2552700"/>
                    <a:gd name="connsiteY6" fmla="*/ 38100 h 555625"/>
                    <a:gd name="connsiteX7" fmla="*/ 3175 w 2552700"/>
                    <a:gd name="connsiteY7" fmla="*/ 76200 h 555625"/>
                    <a:gd name="connsiteX8" fmla="*/ 463550 w 2552700"/>
                    <a:gd name="connsiteY8" fmla="*/ 244475 h 555625"/>
                    <a:gd name="connsiteX9" fmla="*/ 2520950 w 2552700"/>
                    <a:gd name="connsiteY9" fmla="*/ 203200 h 555625"/>
                    <a:gd name="connsiteX10" fmla="*/ 2501900 w 2552700"/>
                    <a:gd name="connsiteY10" fmla="*/ 419100 h 555625"/>
                    <a:gd name="connsiteX11" fmla="*/ 473075 w 2552700"/>
                    <a:gd name="connsiteY11" fmla="*/ 492125 h 555625"/>
                    <a:gd name="connsiteX12" fmla="*/ 47625 w 2552700"/>
                    <a:gd name="connsiteY12" fmla="*/ 244475 h 555625"/>
                    <a:gd name="connsiteX0" fmla="*/ 47625 w 2585519"/>
                    <a:gd name="connsiteY0" fmla="*/ 244475 h 555625"/>
                    <a:gd name="connsiteX1" fmla="*/ 0 w 2585519"/>
                    <a:gd name="connsiteY1" fmla="*/ 292100 h 555625"/>
                    <a:gd name="connsiteX2" fmla="*/ 447675 w 2585519"/>
                    <a:gd name="connsiteY2" fmla="*/ 555625 h 555625"/>
                    <a:gd name="connsiteX3" fmla="*/ 2549525 w 2585519"/>
                    <a:gd name="connsiteY3" fmla="*/ 485775 h 555625"/>
                    <a:gd name="connsiteX4" fmla="*/ 2552700 w 2585519"/>
                    <a:gd name="connsiteY4" fmla="*/ 142875 h 555625"/>
                    <a:gd name="connsiteX5" fmla="*/ 1606550 w 2585519"/>
                    <a:gd name="connsiteY5" fmla="*/ 0 h 555625"/>
                    <a:gd name="connsiteX6" fmla="*/ 6350 w 2585519"/>
                    <a:gd name="connsiteY6" fmla="*/ 38100 h 555625"/>
                    <a:gd name="connsiteX7" fmla="*/ 3175 w 2585519"/>
                    <a:gd name="connsiteY7" fmla="*/ 76200 h 555625"/>
                    <a:gd name="connsiteX8" fmla="*/ 463550 w 2585519"/>
                    <a:gd name="connsiteY8" fmla="*/ 244475 h 555625"/>
                    <a:gd name="connsiteX9" fmla="*/ 2520950 w 2585519"/>
                    <a:gd name="connsiteY9" fmla="*/ 203200 h 555625"/>
                    <a:gd name="connsiteX10" fmla="*/ 2501900 w 2585519"/>
                    <a:gd name="connsiteY10" fmla="*/ 419100 h 555625"/>
                    <a:gd name="connsiteX11" fmla="*/ 473075 w 2585519"/>
                    <a:gd name="connsiteY11" fmla="*/ 492125 h 555625"/>
                    <a:gd name="connsiteX12" fmla="*/ 47625 w 2585519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520950 w 2599371"/>
                    <a:gd name="connsiteY9" fmla="*/ 203200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01900 w 2599371"/>
                    <a:gd name="connsiteY10" fmla="*/ 41910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501900 w 2599371"/>
                    <a:gd name="connsiteY11" fmla="*/ 41910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527300 w 2599371"/>
                    <a:gd name="connsiteY10" fmla="*/ 307975 h 555625"/>
                    <a:gd name="connsiteX11" fmla="*/ 2479675 w 2599371"/>
                    <a:gd name="connsiteY11" fmla="*/ 425450 h 555625"/>
                    <a:gd name="connsiteX12" fmla="*/ 473075 w 2599371"/>
                    <a:gd name="connsiteY12" fmla="*/ 492125 h 555625"/>
                    <a:gd name="connsiteX13" fmla="*/ 47625 w 2599371"/>
                    <a:gd name="connsiteY13" fmla="*/ 244475 h 555625"/>
                    <a:gd name="connsiteX0" fmla="*/ 47625 w 2740156"/>
                    <a:gd name="connsiteY0" fmla="*/ 244475 h 555625"/>
                    <a:gd name="connsiteX1" fmla="*/ 0 w 2740156"/>
                    <a:gd name="connsiteY1" fmla="*/ 292100 h 555625"/>
                    <a:gd name="connsiteX2" fmla="*/ 447675 w 2740156"/>
                    <a:gd name="connsiteY2" fmla="*/ 555625 h 555625"/>
                    <a:gd name="connsiteX3" fmla="*/ 2549525 w 2740156"/>
                    <a:gd name="connsiteY3" fmla="*/ 485775 h 555625"/>
                    <a:gd name="connsiteX4" fmla="*/ 2552700 w 2740156"/>
                    <a:gd name="connsiteY4" fmla="*/ 142875 h 555625"/>
                    <a:gd name="connsiteX5" fmla="*/ 1606550 w 2740156"/>
                    <a:gd name="connsiteY5" fmla="*/ 0 h 555625"/>
                    <a:gd name="connsiteX6" fmla="*/ 6350 w 2740156"/>
                    <a:gd name="connsiteY6" fmla="*/ 38100 h 555625"/>
                    <a:gd name="connsiteX7" fmla="*/ 3175 w 2740156"/>
                    <a:gd name="connsiteY7" fmla="*/ 76200 h 555625"/>
                    <a:gd name="connsiteX8" fmla="*/ 463550 w 2740156"/>
                    <a:gd name="connsiteY8" fmla="*/ 244475 h 555625"/>
                    <a:gd name="connsiteX9" fmla="*/ 2495550 w 2740156"/>
                    <a:gd name="connsiteY9" fmla="*/ 206375 h 555625"/>
                    <a:gd name="connsiteX10" fmla="*/ 2479675 w 2740156"/>
                    <a:gd name="connsiteY10" fmla="*/ 425450 h 555625"/>
                    <a:gd name="connsiteX11" fmla="*/ 473075 w 2740156"/>
                    <a:gd name="connsiteY11" fmla="*/ 492125 h 555625"/>
                    <a:gd name="connsiteX12" fmla="*/ 47625 w 2740156"/>
                    <a:gd name="connsiteY12" fmla="*/ 244475 h 555625"/>
                    <a:gd name="connsiteX0" fmla="*/ 47625 w 2646925"/>
                    <a:gd name="connsiteY0" fmla="*/ 244475 h 555625"/>
                    <a:gd name="connsiteX1" fmla="*/ 0 w 2646925"/>
                    <a:gd name="connsiteY1" fmla="*/ 292100 h 555625"/>
                    <a:gd name="connsiteX2" fmla="*/ 447675 w 2646925"/>
                    <a:gd name="connsiteY2" fmla="*/ 555625 h 555625"/>
                    <a:gd name="connsiteX3" fmla="*/ 2549525 w 2646925"/>
                    <a:gd name="connsiteY3" fmla="*/ 485775 h 555625"/>
                    <a:gd name="connsiteX4" fmla="*/ 2552700 w 2646925"/>
                    <a:gd name="connsiteY4" fmla="*/ 142875 h 555625"/>
                    <a:gd name="connsiteX5" fmla="*/ 1606550 w 2646925"/>
                    <a:gd name="connsiteY5" fmla="*/ 0 h 555625"/>
                    <a:gd name="connsiteX6" fmla="*/ 6350 w 2646925"/>
                    <a:gd name="connsiteY6" fmla="*/ 38100 h 555625"/>
                    <a:gd name="connsiteX7" fmla="*/ 3175 w 2646925"/>
                    <a:gd name="connsiteY7" fmla="*/ 76200 h 555625"/>
                    <a:gd name="connsiteX8" fmla="*/ 463550 w 2646925"/>
                    <a:gd name="connsiteY8" fmla="*/ 244475 h 555625"/>
                    <a:gd name="connsiteX9" fmla="*/ 2495550 w 2646925"/>
                    <a:gd name="connsiteY9" fmla="*/ 206375 h 555625"/>
                    <a:gd name="connsiteX10" fmla="*/ 2479675 w 2646925"/>
                    <a:gd name="connsiteY10" fmla="*/ 425450 h 555625"/>
                    <a:gd name="connsiteX11" fmla="*/ 473075 w 2646925"/>
                    <a:gd name="connsiteY11" fmla="*/ 492125 h 555625"/>
                    <a:gd name="connsiteX12" fmla="*/ 47625 w 2646925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95550 w 2599371"/>
                    <a:gd name="connsiteY9" fmla="*/ 206375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47625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47625 w 2599371"/>
                    <a:gd name="connsiteY12" fmla="*/ 244475 h 555625"/>
                    <a:gd name="connsiteX0" fmla="*/ 24625 w 2608121"/>
                    <a:gd name="connsiteY0" fmla="*/ 244475 h 555625"/>
                    <a:gd name="connsiteX1" fmla="*/ 8750 w 2608121"/>
                    <a:gd name="connsiteY1" fmla="*/ 292100 h 555625"/>
                    <a:gd name="connsiteX2" fmla="*/ 456425 w 2608121"/>
                    <a:gd name="connsiteY2" fmla="*/ 555625 h 555625"/>
                    <a:gd name="connsiteX3" fmla="*/ 2558275 w 2608121"/>
                    <a:gd name="connsiteY3" fmla="*/ 485775 h 555625"/>
                    <a:gd name="connsiteX4" fmla="*/ 2561450 w 2608121"/>
                    <a:gd name="connsiteY4" fmla="*/ 142875 h 555625"/>
                    <a:gd name="connsiteX5" fmla="*/ 1615300 w 2608121"/>
                    <a:gd name="connsiteY5" fmla="*/ 0 h 555625"/>
                    <a:gd name="connsiteX6" fmla="*/ 15100 w 2608121"/>
                    <a:gd name="connsiteY6" fmla="*/ 38100 h 555625"/>
                    <a:gd name="connsiteX7" fmla="*/ 11925 w 2608121"/>
                    <a:gd name="connsiteY7" fmla="*/ 76200 h 555625"/>
                    <a:gd name="connsiteX8" fmla="*/ 472300 w 2608121"/>
                    <a:gd name="connsiteY8" fmla="*/ 244475 h 555625"/>
                    <a:gd name="connsiteX9" fmla="*/ 2478900 w 2608121"/>
                    <a:gd name="connsiteY9" fmla="*/ 209550 h 555625"/>
                    <a:gd name="connsiteX10" fmla="*/ 2488425 w 2608121"/>
                    <a:gd name="connsiteY10" fmla="*/ 425450 h 555625"/>
                    <a:gd name="connsiteX11" fmla="*/ 481825 w 2608121"/>
                    <a:gd name="connsiteY11" fmla="*/ 492125 h 555625"/>
                    <a:gd name="connsiteX12" fmla="*/ 24625 w 2608121"/>
                    <a:gd name="connsiteY12" fmla="*/ 244475 h 555625"/>
                    <a:gd name="connsiteX0" fmla="*/ 20208 w 2622754"/>
                    <a:gd name="connsiteY0" fmla="*/ 244475 h 555625"/>
                    <a:gd name="connsiteX1" fmla="*/ 23383 w 2622754"/>
                    <a:gd name="connsiteY1" fmla="*/ 292100 h 555625"/>
                    <a:gd name="connsiteX2" fmla="*/ 471058 w 2622754"/>
                    <a:gd name="connsiteY2" fmla="*/ 555625 h 555625"/>
                    <a:gd name="connsiteX3" fmla="*/ 2572908 w 2622754"/>
                    <a:gd name="connsiteY3" fmla="*/ 485775 h 555625"/>
                    <a:gd name="connsiteX4" fmla="*/ 2576083 w 2622754"/>
                    <a:gd name="connsiteY4" fmla="*/ 142875 h 555625"/>
                    <a:gd name="connsiteX5" fmla="*/ 1629933 w 2622754"/>
                    <a:gd name="connsiteY5" fmla="*/ 0 h 555625"/>
                    <a:gd name="connsiteX6" fmla="*/ 29733 w 2622754"/>
                    <a:gd name="connsiteY6" fmla="*/ 38100 h 555625"/>
                    <a:gd name="connsiteX7" fmla="*/ 26558 w 2622754"/>
                    <a:gd name="connsiteY7" fmla="*/ 76200 h 555625"/>
                    <a:gd name="connsiteX8" fmla="*/ 486933 w 2622754"/>
                    <a:gd name="connsiteY8" fmla="*/ 244475 h 555625"/>
                    <a:gd name="connsiteX9" fmla="*/ 2493533 w 2622754"/>
                    <a:gd name="connsiteY9" fmla="*/ 209550 h 555625"/>
                    <a:gd name="connsiteX10" fmla="*/ 2503058 w 2622754"/>
                    <a:gd name="connsiteY10" fmla="*/ 425450 h 555625"/>
                    <a:gd name="connsiteX11" fmla="*/ 496458 w 2622754"/>
                    <a:gd name="connsiteY11" fmla="*/ 492125 h 555625"/>
                    <a:gd name="connsiteX12" fmla="*/ 20208 w 2622754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73075 w 2599371"/>
                    <a:gd name="connsiteY11" fmla="*/ 492125 h 555625"/>
                    <a:gd name="connsiteX12" fmla="*/ 63500 w 2599371"/>
                    <a:gd name="connsiteY12" fmla="*/ 244475 h 555625"/>
                    <a:gd name="connsiteX0" fmla="*/ 63500 w 2599371"/>
                    <a:gd name="connsiteY0" fmla="*/ 244475 h 555625"/>
                    <a:gd name="connsiteX1" fmla="*/ 0 w 2599371"/>
                    <a:gd name="connsiteY1" fmla="*/ 292100 h 555625"/>
                    <a:gd name="connsiteX2" fmla="*/ 447675 w 2599371"/>
                    <a:gd name="connsiteY2" fmla="*/ 555625 h 555625"/>
                    <a:gd name="connsiteX3" fmla="*/ 2549525 w 2599371"/>
                    <a:gd name="connsiteY3" fmla="*/ 485775 h 555625"/>
                    <a:gd name="connsiteX4" fmla="*/ 2552700 w 2599371"/>
                    <a:gd name="connsiteY4" fmla="*/ 142875 h 555625"/>
                    <a:gd name="connsiteX5" fmla="*/ 1606550 w 2599371"/>
                    <a:gd name="connsiteY5" fmla="*/ 0 h 555625"/>
                    <a:gd name="connsiteX6" fmla="*/ 6350 w 2599371"/>
                    <a:gd name="connsiteY6" fmla="*/ 38100 h 555625"/>
                    <a:gd name="connsiteX7" fmla="*/ 3175 w 2599371"/>
                    <a:gd name="connsiteY7" fmla="*/ 76200 h 555625"/>
                    <a:gd name="connsiteX8" fmla="*/ 463550 w 2599371"/>
                    <a:gd name="connsiteY8" fmla="*/ 244475 h 555625"/>
                    <a:gd name="connsiteX9" fmla="*/ 2470150 w 2599371"/>
                    <a:gd name="connsiteY9" fmla="*/ 209550 h 555625"/>
                    <a:gd name="connsiteX10" fmla="*/ 2479675 w 2599371"/>
                    <a:gd name="connsiteY10" fmla="*/ 425450 h 555625"/>
                    <a:gd name="connsiteX11" fmla="*/ 485775 w 2599371"/>
                    <a:gd name="connsiteY11" fmla="*/ 488950 h 555625"/>
                    <a:gd name="connsiteX12" fmla="*/ 63500 w 2599371"/>
                    <a:gd name="connsiteY12" fmla="*/ 244475 h 555625"/>
                    <a:gd name="connsiteX0" fmla="*/ 96355 w 2632226"/>
                    <a:gd name="connsiteY0" fmla="*/ 244475 h 555625"/>
                    <a:gd name="connsiteX1" fmla="*/ 36030 w 2632226"/>
                    <a:gd name="connsiteY1" fmla="*/ 247650 h 555625"/>
                    <a:gd name="connsiteX2" fmla="*/ 32855 w 2632226"/>
                    <a:gd name="connsiteY2" fmla="*/ 292100 h 555625"/>
                    <a:gd name="connsiteX3" fmla="*/ 480530 w 2632226"/>
                    <a:gd name="connsiteY3" fmla="*/ 555625 h 555625"/>
                    <a:gd name="connsiteX4" fmla="*/ 2582380 w 2632226"/>
                    <a:gd name="connsiteY4" fmla="*/ 485775 h 555625"/>
                    <a:gd name="connsiteX5" fmla="*/ 2585555 w 2632226"/>
                    <a:gd name="connsiteY5" fmla="*/ 142875 h 555625"/>
                    <a:gd name="connsiteX6" fmla="*/ 1639405 w 2632226"/>
                    <a:gd name="connsiteY6" fmla="*/ 0 h 555625"/>
                    <a:gd name="connsiteX7" fmla="*/ 39205 w 2632226"/>
                    <a:gd name="connsiteY7" fmla="*/ 38100 h 555625"/>
                    <a:gd name="connsiteX8" fmla="*/ 36030 w 2632226"/>
                    <a:gd name="connsiteY8" fmla="*/ 76200 h 555625"/>
                    <a:gd name="connsiteX9" fmla="*/ 496405 w 2632226"/>
                    <a:gd name="connsiteY9" fmla="*/ 244475 h 555625"/>
                    <a:gd name="connsiteX10" fmla="*/ 2503005 w 2632226"/>
                    <a:gd name="connsiteY10" fmla="*/ 209550 h 555625"/>
                    <a:gd name="connsiteX11" fmla="*/ 2512530 w 2632226"/>
                    <a:gd name="connsiteY11" fmla="*/ 425450 h 555625"/>
                    <a:gd name="connsiteX12" fmla="*/ 518630 w 2632226"/>
                    <a:gd name="connsiteY12" fmla="*/ 488950 h 555625"/>
                    <a:gd name="connsiteX13" fmla="*/ 96355 w 2632226"/>
                    <a:gd name="connsiteY13" fmla="*/ 244475 h 555625"/>
                    <a:gd name="connsiteX0" fmla="*/ 105580 w 2641451"/>
                    <a:gd name="connsiteY0" fmla="*/ 244475 h 555625"/>
                    <a:gd name="connsiteX1" fmla="*/ 19061 w 2641451"/>
                    <a:gd name="connsiteY1" fmla="*/ 226218 h 555625"/>
                    <a:gd name="connsiteX2" fmla="*/ 42080 w 2641451"/>
                    <a:gd name="connsiteY2" fmla="*/ 292100 h 555625"/>
                    <a:gd name="connsiteX3" fmla="*/ 489755 w 2641451"/>
                    <a:gd name="connsiteY3" fmla="*/ 555625 h 555625"/>
                    <a:gd name="connsiteX4" fmla="*/ 2591605 w 2641451"/>
                    <a:gd name="connsiteY4" fmla="*/ 485775 h 555625"/>
                    <a:gd name="connsiteX5" fmla="*/ 2594780 w 2641451"/>
                    <a:gd name="connsiteY5" fmla="*/ 142875 h 555625"/>
                    <a:gd name="connsiteX6" fmla="*/ 1648630 w 2641451"/>
                    <a:gd name="connsiteY6" fmla="*/ 0 h 555625"/>
                    <a:gd name="connsiteX7" fmla="*/ 48430 w 2641451"/>
                    <a:gd name="connsiteY7" fmla="*/ 38100 h 555625"/>
                    <a:gd name="connsiteX8" fmla="*/ 45255 w 2641451"/>
                    <a:gd name="connsiteY8" fmla="*/ 76200 h 555625"/>
                    <a:gd name="connsiteX9" fmla="*/ 505630 w 2641451"/>
                    <a:gd name="connsiteY9" fmla="*/ 244475 h 555625"/>
                    <a:gd name="connsiteX10" fmla="*/ 2512230 w 2641451"/>
                    <a:gd name="connsiteY10" fmla="*/ 209550 h 555625"/>
                    <a:gd name="connsiteX11" fmla="*/ 2521755 w 2641451"/>
                    <a:gd name="connsiteY11" fmla="*/ 425450 h 555625"/>
                    <a:gd name="connsiteX12" fmla="*/ 527855 w 2641451"/>
                    <a:gd name="connsiteY12" fmla="*/ 488950 h 555625"/>
                    <a:gd name="connsiteX13" fmla="*/ 105580 w 2641451"/>
                    <a:gd name="connsiteY13" fmla="*/ 244475 h 555625"/>
                    <a:gd name="connsiteX0" fmla="*/ 100036 w 2635907"/>
                    <a:gd name="connsiteY0" fmla="*/ 244475 h 555625"/>
                    <a:gd name="connsiteX1" fmla="*/ 27804 w 2635907"/>
                    <a:gd name="connsiteY1" fmla="*/ 266699 h 555625"/>
                    <a:gd name="connsiteX2" fmla="*/ 36536 w 2635907"/>
                    <a:gd name="connsiteY2" fmla="*/ 292100 h 555625"/>
                    <a:gd name="connsiteX3" fmla="*/ 484211 w 2635907"/>
                    <a:gd name="connsiteY3" fmla="*/ 555625 h 555625"/>
                    <a:gd name="connsiteX4" fmla="*/ 2586061 w 2635907"/>
                    <a:gd name="connsiteY4" fmla="*/ 485775 h 555625"/>
                    <a:gd name="connsiteX5" fmla="*/ 2589236 w 2635907"/>
                    <a:gd name="connsiteY5" fmla="*/ 142875 h 555625"/>
                    <a:gd name="connsiteX6" fmla="*/ 1643086 w 2635907"/>
                    <a:gd name="connsiteY6" fmla="*/ 0 h 555625"/>
                    <a:gd name="connsiteX7" fmla="*/ 42886 w 2635907"/>
                    <a:gd name="connsiteY7" fmla="*/ 38100 h 555625"/>
                    <a:gd name="connsiteX8" fmla="*/ 39711 w 2635907"/>
                    <a:gd name="connsiteY8" fmla="*/ 76200 h 555625"/>
                    <a:gd name="connsiteX9" fmla="*/ 500086 w 2635907"/>
                    <a:gd name="connsiteY9" fmla="*/ 244475 h 555625"/>
                    <a:gd name="connsiteX10" fmla="*/ 2506686 w 2635907"/>
                    <a:gd name="connsiteY10" fmla="*/ 209550 h 555625"/>
                    <a:gd name="connsiteX11" fmla="*/ 2516211 w 2635907"/>
                    <a:gd name="connsiteY11" fmla="*/ 425450 h 555625"/>
                    <a:gd name="connsiteX12" fmla="*/ 522311 w 2635907"/>
                    <a:gd name="connsiteY12" fmla="*/ 488950 h 555625"/>
                    <a:gd name="connsiteX13" fmla="*/ 100036 w 2635907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103571 w 2639442"/>
                    <a:gd name="connsiteY0" fmla="*/ 244475 h 555625"/>
                    <a:gd name="connsiteX1" fmla="*/ 21814 w 2639442"/>
                    <a:gd name="connsiteY1" fmla="*/ 226218 h 555625"/>
                    <a:gd name="connsiteX2" fmla="*/ 40071 w 2639442"/>
                    <a:gd name="connsiteY2" fmla="*/ 292100 h 555625"/>
                    <a:gd name="connsiteX3" fmla="*/ 487746 w 2639442"/>
                    <a:gd name="connsiteY3" fmla="*/ 555625 h 555625"/>
                    <a:gd name="connsiteX4" fmla="*/ 2589596 w 2639442"/>
                    <a:gd name="connsiteY4" fmla="*/ 485775 h 555625"/>
                    <a:gd name="connsiteX5" fmla="*/ 2592771 w 2639442"/>
                    <a:gd name="connsiteY5" fmla="*/ 142875 h 555625"/>
                    <a:gd name="connsiteX6" fmla="*/ 1646621 w 2639442"/>
                    <a:gd name="connsiteY6" fmla="*/ 0 h 555625"/>
                    <a:gd name="connsiteX7" fmla="*/ 46421 w 2639442"/>
                    <a:gd name="connsiteY7" fmla="*/ 38100 h 555625"/>
                    <a:gd name="connsiteX8" fmla="*/ 43246 w 2639442"/>
                    <a:gd name="connsiteY8" fmla="*/ 76200 h 555625"/>
                    <a:gd name="connsiteX9" fmla="*/ 503621 w 2639442"/>
                    <a:gd name="connsiteY9" fmla="*/ 244475 h 555625"/>
                    <a:gd name="connsiteX10" fmla="*/ 2510221 w 2639442"/>
                    <a:gd name="connsiteY10" fmla="*/ 209550 h 555625"/>
                    <a:gd name="connsiteX11" fmla="*/ 2519746 w 2639442"/>
                    <a:gd name="connsiteY11" fmla="*/ 425450 h 555625"/>
                    <a:gd name="connsiteX12" fmla="*/ 525846 w 2639442"/>
                    <a:gd name="connsiteY12" fmla="*/ 488950 h 555625"/>
                    <a:gd name="connsiteX13" fmla="*/ 103571 w 2639442"/>
                    <a:gd name="connsiteY13" fmla="*/ 244475 h 555625"/>
                    <a:gd name="connsiteX0" fmla="*/ 98616 w 2634487"/>
                    <a:gd name="connsiteY0" fmla="*/ 244475 h 555625"/>
                    <a:gd name="connsiteX1" fmla="*/ 16859 w 2634487"/>
                    <a:gd name="connsiteY1" fmla="*/ 226218 h 555625"/>
                    <a:gd name="connsiteX2" fmla="*/ 35116 w 2634487"/>
                    <a:gd name="connsiteY2" fmla="*/ 292100 h 555625"/>
                    <a:gd name="connsiteX3" fmla="*/ 482791 w 2634487"/>
                    <a:gd name="connsiteY3" fmla="*/ 555625 h 555625"/>
                    <a:gd name="connsiteX4" fmla="*/ 2584641 w 2634487"/>
                    <a:gd name="connsiteY4" fmla="*/ 485775 h 555625"/>
                    <a:gd name="connsiteX5" fmla="*/ 2587816 w 2634487"/>
                    <a:gd name="connsiteY5" fmla="*/ 142875 h 555625"/>
                    <a:gd name="connsiteX6" fmla="*/ 1641666 w 2634487"/>
                    <a:gd name="connsiteY6" fmla="*/ 0 h 555625"/>
                    <a:gd name="connsiteX7" fmla="*/ 41466 w 2634487"/>
                    <a:gd name="connsiteY7" fmla="*/ 38100 h 555625"/>
                    <a:gd name="connsiteX8" fmla="*/ 38291 w 2634487"/>
                    <a:gd name="connsiteY8" fmla="*/ 76200 h 555625"/>
                    <a:gd name="connsiteX9" fmla="*/ 498666 w 2634487"/>
                    <a:gd name="connsiteY9" fmla="*/ 244475 h 555625"/>
                    <a:gd name="connsiteX10" fmla="*/ 2505266 w 2634487"/>
                    <a:gd name="connsiteY10" fmla="*/ 209550 h 555625"/>
                    <a:gd name="connsiteX11" fmla="*/ 2514791 w 2634487"/>
                    <a:gd name="connsiteY11" fmla="*/ 425450 h 555625"/>
                    <a:gd name="connsiteX12" fmla="*/ 520891 w 2634487"/>
                    <a:gd name="connsiteY12" fmla="*/ 488950 h 555625"/>
                    <a:gd name="connsiteX13" fmla="*/ 98616 w 2634487"/>
                    <a:gd name="connsiteY13" fmla="*/ 244475 h 555625"/>
                    <a:gd name="connsiteX0" fmla="*/ 81757 w 2617628"/>
                    <a:gd name="connsiteY0" fmla="*/ 244475 h 555625"/>
                    <a:gd name="connsiteX1" fmla="*/ 0 w 2617628"/>
                    <a:gd name="connsiteY1" fmla="*/ 226218 h 555625"/>
                    <a:gd name="connsiteX2" fmla="*/ 18257 w 2617628"/>
                    <a:gd name="connsiteY2" fmla="*/ 292100 h 555625"/>
                    <a:gd name="connsiteX3" fmla="*/ 465932 w 2617628"/>
                    <a:gd name="connsiteY3" fmla="*/ 555625 h 555625"/>
                    <a:gd name="connsiteX4" fmla="*/ 2567782 w 2617628"/>
                    <a:gd name="connsiteY4" fmla="*/ 485775 h 555625"/>
                    <a:gd name="connsiteX5" fmla="*/ 2570957 w 2617628"/>
                    <a:gd name="connsiteY5" fmla="*/ 142875 h 555625"/>
                    <a:gd name="connsiteX6" fmla="*/ 1624807 w 2617628"/>
                    <a:gd name="connsiteY6" fmla="*/ 0 h 555625"/>
                    <a:gd name="connsiteX7" fmla="*/ 24607 w 2617628"/>
                    <a:gd name="connsiteY7" fmla="*/ 38100 h 555625"/>
                    <a:gd name="connsiteX8" fmla="*/ 21432 w 2617628"/>
                    <a:gd name="connsiteY8" fmla="*/ 76200 h 555625"/>
                    <a:gd name="connsiteX9" fmla="*/ 481807 w 2617628"/>
                    <a:gd name="connsiteY9" fmla="*/ 244475 h 555625"/>
                    <a:gd name="connsiteX10" fmla="*/ 2488407 w 2617628"/>
                    <a:gd name="connsiteY10" fmla="*/ 209550 h 555625"/>
                    <a:gd name="connsiteX11" fmla="*/ 2497932 w 2617628"/>
                    <a:gd name="connsiteY11" fmla="*/ 425450 h 555625"/>
                    <a:gd name="connsiteX12" fmla="*/ 504032 w 2617628"/>
                    <a:gd name="connsiteY12" fmla="*/ 488950 h 555625"/>
                    <a:gd name="connsiteX13" fmla="*/ 81757 w 2617628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7649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8100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9844 w 2603340"/>
                    <a:gd name="connsiteY7" fmla="*/ 33337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  <a:gd name="connsiteX0" fmla="*/ 67469 w 2603340"/>
                    <a:gd name="connsiteY0" fmla="*/ 244475 h 555625"/>
                    <a:gd name="connsiteX1" fmla="*/ 0 w 2603340"/>
                    <a:gd name="connsiteY1" fmla="*/ 242887 h 555625"/>
                    <a:gd name="connsiteX2" fmla="*/ 3969 w 2603340"/>
                    <a:gd name="connsiteY2" fmla="*/ 292100 h 555625"/>
                    <a:gd name="connsiteX3" fmla="*/ 451644 w 2603340"/>
                    <a:gd name="connsiteY3" fmla="*/ 555625 h 555625"/>
                    <a:gd name="connsiteX4" fmla="*/ 2553494 w 2603340"/>
                    <a:gd name="connsiteY4" fmla="*/ 485775 h 555625"/>
                    <a:gd name="connsiteX5" fmla="*/ 2556669 w 2603340"/>
                    <a:gd name="connsiteY5" fmla="*/ 142875 h 555625"/>
                    <a:gd name="connsiteX6" fmla="*/ 1610519 w 2603340"/>
                    <a:gd name="connsiteY6" fmla="*/ 0 h 555625"/>
                    <a:gd name="connsiteX7" fmla="*/ 10319 w 2603340"/>
                    <a:gd name="connsiteY7" fmla="*/ 30955 h 555625"/>
                    <a:gd name="connsiteX8" fmla="*/ 7144 w 2603340"/>
                    <a:gd name="connsiteY8" fmla="*/ 76200 h 555625"/>
                    <a:gd name="connsiteX9" fmla="*/ 467519 w 2603340"/>
                    <a:gd name="connsiteY9" fmla="*/ 244475 h 555625"/>
                    <a:gd name="connsiteX10" fmla="*/ 2474119 w 2603340"/>
                    <a:gd name="connsiteY10" fmla="*/ 209550 h 555625"/>
                    <a:gd name="connsiteX11" fmla="*/ 2483644 w 2603340"/>
                    <a:gd name="connsiteY11" fmla="*/ 425450 h 555625"/>
                    <a:gd name="connsiteX12" fmla="*/ 489744 w 2603340"/>
                    <a:gd name="connsiteY12" fmla="*/ 488950 h 555625"/>
                    <a:gd name="connsiteX13" fmla="*/ 67469 w 2603340"/>
                    <a:gd name="connsiteY13" fmla="*/ 244475 h 5556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03340" h="555625">
                      <a:moveTo>
                        <a:pt x="67469" y="244475"/>
                      </a:moveTo>
                      <a:cubicBezTo>
                        <a:pt x="66940" y="247651"/>
                        <a:pt x="46301" y="239713"/>
                        <a:pt x="0" y="242887"/>
                      </a:cubicBezTo>
                      <a:cubicBezTo>
                        <a:pt x="6086" y="288924"/>
                        <a:pt x="-2116" y="262732"/>
                        <a:pt x="3969" y="292100"/>
                      </a:cubicBezTo>
                      <a:lnTo>
                        <a:pt x="451644" y="555625"/>
                      </a:lnTo>
                      <a:lnTo>
                        <a:pt x="2553494" y="485775"/>
                      </a:lnTo>
                      <a:cubicBezTo>
                        <a:pt x="2605352" y="396875"/>
                        <a:pt x="2631811" y="276225"/>
                        <a:pt x="2556669" y="142875"/>
                      </a:cubicBezTo>
                      <a:lnTo>
                        <a:pt x="1610519" y="0"/>
                      </a:lnTo>
                      <a:lnTo>
                        <a:pt x="10319" y="30955"/>
                      </a:lnTo>
                      <a:lnTo>
                        <a:pt x="7144" y="76200"/>
                      </a:lnTo>
                      <a:lnTo>
                        <a:pt x="467519" y="244475"/>
                      </a:lnTo>
                      <a:lnTo>
                        <a:pt x="2474119" y="209550"/>
                      </a:lnTo>
                      <a:cubicBezTo>
                        <a:pt x="2527565" y="280988"/>
                        <a:pt x="2515923" y="346075"/>
                        <a:pt x="2483644" y="425450"/>
                      </a:cubicBezTo>
                      <a:lnTo>
                        <a:pt x="489744" y="488950"/>
                      </a:lnTo>
                      <a:lnTo>
                        <a:pt x="67469" y="24447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41" name="Freeform 28">
                  <a:extLst>
                    <a:ext uri="{FF2B5EF4-FFF2-40B4-BE49-F238E27FC236}">
                      <a16:creationId xmlns:a16="http://schemas.microsoft.com/office/drawing/2014/main" id="{5B0C8303-435B-4D88-AAA9-7D205A77A10D}"/>
                    </a:ext>
                  </a:extLst>
                </p:cNvPr>
                <p:cNvSpPr/>
                <p:nvPr/>
              </p:nvSpPr>
              <p:spPr>
                <a:xfrm>
                  <a:off x="3695702" y="3233738"/>
                  <a:ext cx="2458684" cy="383382"/>
                </a:xfrm>
                <a:custGeom>
                  <a:avLst/>
                  <a:gdLst>
                    <a:gd name="connsiteX0" fmla="*/ 7144 w 2424113"/>
                    <a:gd name="connsiteY0" fmla="*/ 0 h 378619"/>
                    <a:gd name="connsiteX1" fmla="*/ 0 w 2424113"/>
                    <a:gd name="connsiteY1" fmla="*/ 130969 h 378619"/>
                    <a:gd name="connsiteX2" fmla="*/ 431007 w 2424113"/>
                    <a:gd name="connsiteY2" fmla="*/ 378619 h 378619"/>
                    <a:gd name="connsiteX3" fmla="*/ 2424113 w 2424113"/>
                    <a:gd name="connsiteY3" fmla="*/ 304800 h 378619"/>
                    <a:gd name="connsiteX4" fmla="*/ 2414588 w 2424113"/>
                    <a:gd name="connsiteY4" fmla="*/ 109538 h 378619"/>
                    <a:gd name="connsiteX5" fmla="*/ 428625 w 2424113"/>
                    <a:gd name="connsiteY5" fmla="*/ 150019 h 378619"/>
                    <a:gd name="connsiteX6" fmla="*/ 7144 w 2424113"/>
                    <a:gd name="connsiteY6" fmla="*/ 0 h 378619"/>
                    <a:gd name="connsiteX0" fmla="*/ 7144 w 2436996"/>
                    <a:gd name="connsiteY0" fmla="*/ 0 h 378619"/>
                    <a:gd name="connsiteX1" fmla="*/ 0 w 2436996"/>
                    <a:gd name="connsiteY1" fmla="*/ 130969 h 378619"/>
                    <a:gd name="connsiteX2" fmla="*/ 431007 w 2436996"/>
                    <a:gd name="connsiteY2" fmla="*/ 378619 h 378619"/>
                    <a:gd name="connsiteX3" fmla="*/ 2424113 w 2436996"/>
                    <a:gd name="connsiteY3" fmla="*/ 304800 h 378619"/>
                    <a:gd name="connsiteX4" fmla="*/ 2414588 w 2436996"/>
                    <a:gd name="connsiteY4" fmla="*/ 109538 h 378619"/>
                    <a:gd name="connsiteX5" fmla="*/ 428625 w 2436996"/>
                    <a:gd name="connsiteY5" fmla="*/ 150019 h 378619"/>
                    <a:gd name="connsiteX6" fmla="*/ 7144 w 2436996"/>
                    <a:gd name="connsiteY6" fmla="*/ 0 h 378619"/>
                    <a:gd name="connsiteX0" fmla="*/ 7144 w 2448855"/>
                    <a:gd name="connsiteY0" fmla="*/ 0 h 378619"/>
                    <a:gd name="connsiteX1" fmla="*/ 0 w 2448855"/>
                    <a:gd name="connsiteY1" fmla="*/ 130969 h 378619"/>
                    <a:gd name="connsiteX2" fmla="*/ 431007 w 2448855"/>
                    <a:gd name="connsiteY2" fmla="*/ 378619 h 378619"/>
                    <a:gd name="connsiteX3" fmla="*/ 2424113 w 2448855"/>
                    <a:gd name="connsiteY3" fmla="*/ 304800 h 378619"/>
                    <a:gd name="connsiteX4" fmla="*/ 2414588 w 2448855"/>
                    <a:gd name="connsiteY4" fmla="*/ 109538 h 378619"/>
                    <a:gd name="connsiteX5" fmla="*/ 428625 w 2448855"/>
                    <a:gd name="connsiteY5" fmla="*/ 150019 h 378619"/>
                    <a:gd name="connsiteX6" fmla="*/ 7144 w 2448855"/>
                    <a:gd name="connsiteY6" fmla="*/ 0 h 378619"/>
                    <a:gd name="connsiteX0" fmla="*/ 7144 w 2444270"/>
                    <a:gd name="connsiteY0" fmla="*/ 0 h 378619"/>
                    <a:gd name="connsiteX1" fmla="*/ 0 w 2444270"/>
                    <a:gd name="connsiteY1" fmla="*/ 130969 h 378619"/>
                    <a:gd name="connsiteX2" fmla="*/ 431007 w 2444270"/>
                    <a:gd name="connsiteY2" fmla="*/ 378619 h 378619"/>
                    <a:gd name="connsiteX3" fmla="*/ 2414588 w 2444270"/>
                    <a:gd name="connsiteY3" fmla="*/ 314325 h 378619"/>
                    <a:gd name="connsiteX4" fmla="*/ 2414588 w 2444270"/>
                    <a:gd name="connsiteY4" fmla="*/ 109538 h 378619"/>
                    <a:gd name="connsiteX5" fmla="*/ 428625 w 2444270"/>
                    <a:gd name="connsiteY5" fmla="*/ 150019 h 378619"/>
                    <a:gd name="connsiteX6" fmla="*/ 7144 w 2444270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28625 w 2446779"/>
                    <a:gd name="connsiteY5" fmla="*/ 150019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9538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33388 w 2446779"/>
                    <a:gd name="connsiteY5" fmla="*/ 140494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2913 w 2446779"/>
                    <a:gd name="connsiteY5" fmla="*/ 142875 h 378619"/>
                    <a:gd name="connsiteX6" fmla="*/ 7144 w 2446779"/>
                    <a:gd name="connsiteY6" fmla="*/ 0 h 378619"/>
                    <a:gd name="connsiteX0" fmla="*/ 7144 w 2446779"/>
                    <a:gd name="connsiteY0" fmla="*/ 0 h 378619"/>
                    <a:gd name="connsiteX1" fmla="*/ 0 w 2446779"/>
                    <a:gd name="connsiteY1" fmla="*/ 130969 h 378619"/>
                    <a:gd name="connsiteX2" fmla="*/ 431007 w 2446779"/>
                    <a:gd name="connsiteY2" fmla="*/ 378619 h 378619"/>
                    <a:gd name="connsiteX3" fmla="*/ 2414588 w 2446779"/>
                    <a:gd name="connsiteY3" fmla="*/ 314325 h 378619"/>
                    <a:gd name="connsiteX4" fmla="*/ 2414588 w 2446779"/>
                    <a:gd name="connsiteY4" fmla="*/ 100013 h 378619"/>
                    <a:gd name="connsiteX5" fmla="*/ 445294 w 2446779"/>
                    <a:gd name="connsiteY5" fmla="*/ 135731 h 378619"/>
                    <a:gd name="connsiteX6" fmla="*/ 7144 w 2446779"/>
                    <a:gd name="connsiteY6" fmla="*/ 0 h 378619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9525 w 2446779"/>
                    <a:gd name="connsiteY0" fmla="*/ 0 h 385763"/>
                    <a:gd name="connsiteX1" fmla="*/ 0 w 2446779"/>
                    <a:gd name="connsiteY1" fmla="*/ 138113 h 385763"/>
                    <a:gd name="connsiteX2" fmla="*/ 431007 w 2446779"/>
                    <a:gd name="connsiteY2" fmla="*/ 385763 h 385763"/>
                    <a:gd name="connsiteX3" fmla="*/ 2414588 w 2446779"/>
                    <a:gd name="connsiteY3" fmla="*/ 321469 h 385763"/>
                    <a:gd name="connsiteX4" fmla="*/ 2414588 w 2446779"/>
                    <a:gd name="connsiteY4" fmla="*/ 107157 h 385763"/>
                    <a:gd name="connsiteX5" fmla="*/ 445294 w 2446779"/>
                    <a:gd name="connsiteY5" fmla="*/ 142875 h 385763"/>
                    <a:gd name="connsiteX6" fmla="*/ 9525 w 2446779"/>
                    <a:gd name="connsiteY6" fmla="*/ 0 h 385763"/>
                    <a:gd name="connsiteX0" fmla="*/ 14287 w 2451541"/>
                    <a:gd name="connsiteY0" fmla="*/ 0 h 385763"/>
                    <a:gd name="connsiteX1" fmla="*/ 0 w 2451541"/>
                    <a:gd name="connsiteY1" fmla="*/ 145257 h 385763"/>
                    <a:gd name="connsiteX2" fmla="*/ 435769 w 2451541"/>
                    <a:gd name="connsiteY2" fmla="*/ 385763 h 385763"/>
                    <a:gd name="connsiteX3" fmla="*/ 2419350 w 2451541"/>
                    <a:gd name="connsiteY3" fmla="*/ 321469 h 385763"/>
                    <a:gd name="connsiteX4" fmla="*/ 2419350 w 2451541"/>
                    <a:gd name="connsiteY4" fmla="*/ 107157 h 385763"/>
                    <a:gd name="connsiteX5" fmla="*/ 450056 w 2451541"/>
                    <a:gd name="connsiteY5" fmla="*/ 142875 h 385763"/>
                    <a:gd name="connsiteX6" fmla="*/ 14287 w 2451541"/>
                    <a:gd name="connsiteY6" fmla="*/ 0 h 385763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4762 w 2451541"/>
                    <a:gd name="connsiteY0" fmla="*/ 0 h 383382"/>
                    <a:gd name="connsiteX1" fmla="*/ 0 w 2451541"/>
                    <a:gd name="connsiteY1" fmla="*/ 142876 h 383382"/>
                    <a:gd name="connsiteX2" fmla="*/ 435769 w 2451541"/>
                    <a:gd name="connsiteY2" fmla="*/ 383382 h 383382"/>
                    <a:gd name="connsiteX3" fmla="*/ 2419350 w 2451541"/>
                    <a:gd name="connsiteY3" fmla="*/ 319088 h 383382"/>
                    <a:gd name="connsiteX4" fmla="*/ 2419350 w 2451541"/>
                    <a:gd name="connsiteY4" fmla="*/ 104776 h 383382"/>
                    <a:gd name="connsiteX5" fmla="*/ 450056 w 2451541"/>
                    <a:gd name="connsiteY5" fmla="*/ 140494 h 383382"/>
                    <a:gd name="connsiteX6" fmla="*/ 4762 w 2451541"/>
                    <a:gd name="connsiteY6" fmla="*/ 0 h 383382"/>
                    <a:gd name="connsiteX0" fmla="*/ 11905 w 2458684"/>
                    <a:gd name="connsiteY0" fmla="*/ 0 h 383382"/>
                    <a:gd name="connsiteX1" fmla="*/ 0 w 2458684"/>
                    <a:gd name="connsiteY1" fmla="*/ 138114 h 383382"/>
                    <a:gd name="connsiteX2" fmla="*/ 442912 w 2458684"/>
                    <a:gd name="connsiteY2" fmla="*/ 383382 h 383382"/>
                    <a:gd name="connsiteX3" fmla="*/ 2426493 w 2458684"/>
                    <a:gd name="connsiteY3" fmla="*/ 319088 h 383382"/>
                    <a:gd name="connsiteX4" fmla="*/ 2426493 w 2458684"/>
                    <a:gd name="connsiteY4" fmla="*/ 104776 h 383382"/>
                    <a:gd name="connsiteX5" fmla="*/ 457199 w 2458684"/>
                    <a:gd name="connsiteY5" fmla="*/ 140494 h 383382"/>
                    <a:gd name="connsiteX6" fmla="*/ 11905 w 2458684"/>
                    <a:gd name="connsiteY6" fmla="*/ 0 h 3833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8684" h="383382">
                      <a:moveTo>
                        <a:pt x="11905" y="0"/>
                      </a:moveTo>
                      <a:cubicBezTo>
                        <a:pt x="25399" y="53182"/>
                        <a:pt x="19843" y="123033"/>
                        <a:pt x="0" y="138114"/>
                      </a:cubicBezTo>
                      <a:lnTo>
                        <a:pt x="442912" y="383382"/>
                      </a:lnTo>
                      <a:lnTo>
                        <a:pt x="2426493" y="319088"/>
                      </a:lnTo>
                      <a:cubicBezTo>
                        <a:pt x="2466181" y="277813"/>
                        <a:pt x="2472531" y="174625"/>
                        <a:pt x="2426493" y="104776"/>
                      </a:cubicBezTo>
                      <a:lnTo>
                        <a:pt x="457199" y="140494"/>
                      </a:lnTo>
                      <a:lnTo>
                        <a:pt x="1190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2701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6854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665D0A-7357-4E7C-B970-55174B3B2B03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solidFill>
            <a:schemeClr val="accent6">
              <a:lumMod val="40000"/>
              <a:lumOff val="60000"/>
            </a:schemeClr>
          </a:solidFill>
        </p:spPr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44DC4E7-4D22-481A-95D0-198DD4C56735}"/>
              </a:ext>
            </a:extLst>
          </p:cNvPr>
          <p:cNvSpPr/>
          <p:nvPr/>
        </p:nvSpPr>
        <p:spPr>
          <a:xfrm>
            <a:off x="1" y="857250"/>
            <a:ext cx="2857500" cy="5164931"/>
          </a:xfrm>
          <a:custGeom>
            <a:avLst/>
            <a:gdLst>
              <a:gd name="connsiteX0" fmla="*/ 0 w 3810000"/>
              <a:gd name="connsiteY0" fmla="*/ 2084361 h 6886575"/>
              <a:gd name="connsiteX1" fmla="*/ 2965975 w 3810000"/>
              <a:gd name="connsiteY1" fmla="*/ 6866704 h 6886575"/>
              <a:gd name="connsiteX2" fmla="*/ 2953727 w 3810000"/>
              <a:gd name="connsiteY2" fmla="*/ 6886575 h 6886575"/>
              <a:gd name="connsiteX3" fmla="*/ 2380553 w 3810000"/>
              <a:gd name="connsiteY3" fmla="*/ 6882874 h 6886575"/>
              <a:gd name="connsiteX4" fmla="*/ 0 w 3810000"/>
              <a:gd name="connsiteY4" fmla="*/ 3053080 h 6886575"/>
              <a:gd name="connsiteX5" fmla="*/ 0 w 3810000"/>
              <a:gd name="connsiteY5" fmla="*/ 0 h 6886575"/>
              <a:gd name="connsiteX6" fmla="*/ 392918 w 3810000"/>
              <a:gd name="connsiteY6" fmla="*/ 2 h 6886575"/>
              <a:gd name="connsiteX7" fmla="*/ 3810000 w 3810000"/>
              <a:gd name="connsiteY7" fmla="*/ 5497349 h 6886575"/>
              <a:gd name="connsiteX8" fmla="*/ 3486139 w 3810000"/>
              <a:gd name="connsiteY8" fmla="*/ 6022786 h 6886575"/>
              <a:gd name="connsiteX9" fmla="*/ 0 w 3810000"/>
              <a:gd name="connsiteY9" fmla="*/ 414344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10000" h="6886575">
                <a:moveTo>
                  <a:pt x="0" y="2084361"/>
                </a:moveTo>
                <a:lnTo>
                  <a:pt x="2965975" y="6866704"/>
                </a:lnTo>
                <a:lnTo>
                  <a:pt x="2953727" y="6886575"/>
                </a:lnTo>
                <a:lnTo>
                  <a:pt x="2380553" y="6882874"/>
                </a:lnTo>
                <a:lnTo>
                  <a:pt x="0" y="3053080"/>
                </a:lnTo>
                <a:close/>
                <a:moveTo>
                  <a:pt x="0" y="0"/>
                </a:moveTo>
                <a:lnTo>
                  <a:pt x="392918" y="2"/>
                </a:lnTo>
                <a:lnTo>
                  <a:pt x="3810000" y="5497349"/>
                </a:lnTo>
                <a:lnTo>
                  <a:pt x="3486139" y="6022786"/>
                </a:lnTo>
                <a:lnTo>
                  <a:pt x="0" y="414344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3C6386F8-5933-46CE-8CBE-00A7BF33875C}"/>
              </a:ext>
            </a:extLst>
          </p:cNvPr>
          <p:cNvSpPr/>
          <p:nvPr/>
        </p:nvSpPr>
        <p:spPr>
          <a:xfrm>
            <a:off x="2367258" y="842964"/>
            <a:ext cx="3603203" cy="5157787"/>
          </a:xfrm>
          <a:prstGeom prst="parallelogram">
            <a:avLst>
              <a:gd name="adj" fmla="val 8813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Rectángulo 1"/>
          <p:cNvSpPr/>
          <p:nvPr/>
        </p:nvSpPr>
        <p:spPr>
          <a:xfrm>
            <a:off x="4036419" y="3985252"/>
            <a:ext cx="4815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5400" b="1" dirty="0" smtClean="0">
                <a:ln/>
                <a:solidFill>
                  <a:schemeClr val="accent4"/>
                </a:solidFill>
              </a:rPr>
              <a:t>¡Muchas gracias!</a:t>
            </a:r>
            <a:endParaRPr lang="es-ES" sz="5400" b="1" dirty="0">
              <a:ln/>
              <a:solidFill>
                <a:schemeClr val="accent4"/>
              </a:solidFill>
            </a:endParaRPr>
          </a:p>
        </p:txBody>
      </p:sp>
      <p:grpSp>
        <p:nvGrpSpPr>
          <p:cNvPr id="38" name="Group 31">
            <a:extLst>
              <a:ext uri="{FF2B5EF4-FFF2-40B4-BE49-F238E27FC236}">
                <a16:creationId xmlns:a16="http://schemas.microsoft.com/office/drawing/2014/main" id="{9781B0D0-1D51-497B-8DBD-751AC11EEC03}"/>
              </a:ext>
            </a:extLst>
          </p:cNvPr>
          <p:cNvGrpSpPr/>
          <p:nvPr/>
        </p:nvGrpSpPr>
        <p:grpSpPr>
          <a:xfrm>
            <a:off x="6184611" y="1388941"/>
            <a:ext cx="2153107" cy="2196985"/>
            <a:chOff x="7643715" y="2392691"/>
            <a:chExt cx="4376131" cy="4465309"/>
          </a:xfrm>
        </p:grpSpPr>
        <p:sp>
          <p:nvSpPr>
            <p:cNvPr id="41" name="Freeform 87">
              <a:extLst>
                <a:ext uri="{FF2B5EF4-FFF2-40B4-BE49-F238E27FC236}">
                  <a16:creationId xmlns:a16="http://schemas.microsoft.com/office/drawing/2014/main" id="{96A280EE-3504-455C-BB08-1F57FAD74C90}"/>
                </a:ext>
              </a:extLst>
            </p:cNvPr>
            <p:cNvSpPr/>
            <p:nvPr/>
          </p:nvSpPr>
          <p:spPr>
            <a:xfrm>
              <a:off x="8878696" y="3691390"/>
              <a:ext cx="1732219" cy="3166610"/>
            </a:xfrm>
            <a:custGeom>
              <a:avLst/>
              <a:gdLst>
                <a:gd name="connsiteX0" fmla="*/ 1847850 w 3571875"/>
                <a:gd name="connsiteY0" fmla="*/ 6791325 h 6791325"/>
                <a:gd name="connsiteX1" fmla="*/ 3571875 w 3571875"/>
                <a:gd name="connsiteY1" fmla="*/ 6781800 h 6791325"/>
                <a:gd name="connsiteX2" fmla="*/ 2514600 w 3571875"/>
                <a:gd name="connsiteY2" fmla="*/ 3819525 h 6791325"/>
                <a:gd name="connsiteX3" fmla="*/ 2390775 w 3571875"/>
                <a:gd name="connsiteY3" fmla="*/ 3267075 h 6791325"/>
                <a:gd name="connsiteX4" fmla="*/ 2752725 w 3571875"/>
                <a:gd name="connsiteY4" fmla="*/ 2162175 h 6791325"/>
                <a:gd name="connsiteX5" fmla="*/ 3390900 w 3571875"/>
                <a:gd name="connsiteY5" fmla="*/ 1247775 h 6791325"/>
                <a:gd name="connsiteX6" fmla="*/ 3209925 w 3571875"/>
                <a:gd name="connsiteY6" fmla="*/ 1133475 h 6791325"/>
                <a:gd name="connsiteX7" fmla="*/ 2543175 w 3571875"/>
                <a:gd name="connsiteY7" fmla="*/ 1857375 h 6791325"/>
                <a:gd name="connsiteX8" fmla="*/ 2371725 w 3571875"/>
                <a:gd name="connsiteY8" fmla="*/ 1752600 h 6791325"/>
                <a:gd name="connsiteX9" fmla="*/ 2771775 w 3571875"/>
                <a:gd name="connsiteY9" fmla="*/ 390525 h 6791325"/>
                <a:gd name="connsiteX10" fmla="*/ 2486025 w 3571875"/>
                <a:gd name="connsiteY10" fmla="*/ 295275 h 6791325"/>
                <a:gd name="connsiteX11" fmla="*/ 2124075 w 3571875"/>
                <a:gd name="connsiteY11" fmla="*/ 1609725 h 6791325"/>
                <a:gd name="connsiteX12" fmla="*/ 1971675 w 3571875"/>
                <a:gd name="connsiteY12" fmla="*/ 1495425 h 6791325"/>
                <a:gd name="connsiteX13" fmla="*/ 1990725 w 3571875"/>
                <a:gd name="connsiteY13" fmla="*/ 0 h 6791325"/>
                <a:gd name="connsiteX14" fmla="*/ 1790700 w 3571875"/>
                <a:gd name="connsiteY14" fmla="*/ 66675 h 6791325"/>
                <a:gd name="connsiteX15" fmla="*/ 1724025 w 3571875"/>
                <a:gd name="connsiteY15" fmla="*/ 1514475 h 6791325"/>
                <a:gd name="connsiteX16" fmla="*/ 1524000 w 3571875"/>
                <a:gd name="connsiteY16" fmla="*/ 1504950 h 6791325"/>
                <a:gd name="connsiteX17" fmla="*/ 1352550 w 3571875"/>
                <a:gd name="connsiteY17" fmla="*/ 123825 h 6791325"/>
                <a:gd name="connsiteX18" fmla="*/ 1171575 w 3571875"/>
                <a:gd name="connsiteY18" fmla="*/ 123825 h 6791325"/>
                <a:gd name="connsiteX19" fmla="*/ 1219200 w 3571875"/>
                <a:gd name="connsiteY19" fmla="*/ 1638300 h 6791325"/>
                <a:gd name="connsiteX20" fmla="*/ 1057275 w 3571875"/>
                <a:gd name="connsiteY20" fmla="*/ 2190750 h 6791325"/>
                <a:gd name="connsiteX21" fmla="*/ 800100 w 3571875"/>
                <a:gd name="connsiteY21" fmla="*/ 2247900 h 6791325"/>
                <a:gd name="connsiteX22" fmla="*/ 85725 w 3571875"/>
                <a:gd name="connsiteY22" fmla="*/ 1733550 h 6791325"/>
                <a:gd name="connsiteX23" fmla="*/ 0 w 3571875"/>
                <a:gd name="connsiteY23" fmla="*/ 2038350 h 6791325"/>
                <a:gd name="connsiteX24" fmla="*/ 609600 w 3571875"/>
                <a:gd name="connsiteY24" fmla="*/ 2743200 h 6791325"/>
                <a:gd name="connsiteX25" fmla="*/ 1238250 w 3571875"/>
                <a:gd name="connsiteY25" fmla="*/ 3476625 h 6791325"/>
                <a:gd name="connsiteX26" fmla="*/ 1457325 w 3571875"/>
                <a:gd name="connsiteY26" fmla="*/ 4010025 h 6791325"/>
                <a:gd name="connsiteX27" fmla="*/ 1847850 w 3571875"/>
                <a:gd name="connsiteY27" fmla="*/ 6791325 h 6791325"/>
                <a:gd name="connsiteX0" fmla="*/ 1889034 w 3613059"/>
                <a:gd name="connsiteY0" fmla="*/ 6791325 h 6791325"/>
                <a:gd name="connsiteX1" fmla="*/ 3613059 w 3613059"/>
                <a:gd name="connsiteY1" fmla="*/ 6781800 h 6791325"/>
                <a:gd name="connsiteX2" fmla="*/ 2555784 w 3613059"/>
                <a:gd name="connsiteY2" fmla="*/ 3819525 h 6791325"/>
                <a:gd name="connsiteX3" fmla="*/ 2431959 w 3613059"/>
                <a:gd name="connsiteY3" fmla="*/ 3267075 h 6791325"/>
                <a:gd name="connsiteX4" fmla="*/ 2793909 w 3613059"/>
                <a:gd name="connsiteY4" fmla="*/ 2162175 h 6791325"/>
                <a:gd name="connsiteX5" fmla="*/ 3432084 w 3613059"/>
                <a:gd name="connsiteY5" fmla="*/ 1247775 h 6791325"/>
                <a:gd name="connsiteX6" fmla="*/ 3251109 w 3613059"/>
                <a:gd name="connsiteY6" fmla="*/ 1133475 h 6791325"/>
                <a:gd name="connsiteX7" fmla="*/ 2584359 w 3613059"/>
                <a:gd name="connsiteY7" fmla="*/ 1857375 h 6791325"/>
                <a:gd name="connsiteX8" fmla="*/ 2412909 w 3613059"/>
                <a:gd name="connsiteY8" fmla="*/ 1752600 h 6791325"/>
                <a:gd name="connsiteX9" fmla="*/ 2812959 w 3613059"/>
                <a:gd name="connsiteY9" fmla="*/ 390525 h 6791325"/>
                <a:gd name="connsiteX10" fmla="*/ 2527209 w 3613059"/>
                <a:gd name="connsiteY10" fmla="*/ 295275 h 6791325"/>
                <a:gd name="connsiteX11" fmla="*/ 2165259 w 3613059"/>
                <a:gd name="connsiteY11" fmla="*/ 1609725 h 6791325"/>
                <a:gd name="connsiteX12" fmla="*/ 2012859 w 3613059"/>
                <a:gd name="connsiteY12" fmla="*/ 1495425 h 6791325"/>
                <a:gd name="connsiteX13" fmla="*/ 2031909 w 3613059"/>
                <a:gd name="connsiteY13" fmla="*/ 0 h 6791325"/>
                <a:gd name="connsiteX14" fmla="*/ 1831884 w 3613059"/>
                <a:gd name="connsiteY14" fmla="*/ 66675 h 6791325"/>
                <a:gd name="connsiteX15" fmla="*/ 1765209 w 3613059"/>
                <a:gd name="connsiteY15" fmla="*/ 1514475 h 6791325"/>
                <a:gd name="connsiteX16" fmla="*/ 1565184 w 3613059"/>
                <a:gd name="connsiteY16" fmla="*/ 1504950 h 6791325"/>
                <a:gd name="connsiteX17" fmla="*/ 1393734 w 3613059"/>
                <a:gd name="connsiteY17" fmla="*/ 123825 h 6791325"/>
                <a:gd name="connsiteX18" fmla="*/ 1212759 w 3613059"/>
                <a:gd name="connsiteY18" fmla="*/ 123825 h 6791325"/>
                <a:gd name="connsiteX19" fmla="*/ 1260384 w 3613059"/>
                <a:gd name="connsiteY19" fmla="*/ 1638300 h 6791325"/>
                <a:gd name="connsiteX20" fmla="*/ 1098459 w 3613059"/>
                <a:gd name="connsiteY20" fmla="*/ 2190750 h 6791325"/>
                <a:gd name="connsiteX21" fmla="*/ 841284 w 3613059"/>
                <a:gd name="connsiteY21" fmla="*/ 2247900 h 6791325"/>
                <a:gd name="connsiteX22" fmla="*/ 126909 w 3613059"/>
                <a:gd name="connsiteY22" fmla="*/ 1733550 h 6791325"/>
                <a:gd name="connsiteX23" fmla="*/ 41184 w 3613059"/>
                <a:gd name="connsiteY23" fmla="*/ 2038350 h 6791325"/>
                <a:gd name="connsiteX24" fmla="*/ 650784 w 3613059"/>
                <a:gd name="connsiteY24" fmla="*/ 2743200 h 6791325"/>
                <a:gd name="connsiteX25" fmla="*/ 1279434 w 3613059"/>
                <a:gd name="connsiteY25" fmla="*/ 3476625 h 6791325"/>
                <a:gd name="connsiteX26" fmla="*/ 1498509 w 3613059"/>
                <a:gd name="connsiteY26" fmla="*/ 4010025 h 6791325"/>
                <a:gd name="connsiteX27" fmla="*/ 1889034 w 3613059"/>
                <a:gd name="connsiteY27" fmla="*/ 6791325 h 6791325"/>
                <a:gd name="connsiteX0" fmla="*/ 1872461 w 3596486"/>
                <a:gd name="connsiteY0" fmla="*/ 6791325 h 6791325"/>
                <a:gd name="connsiteX1" fmla="*/ 3596486 w 3596486"/>
                <a:gd name="connsiteY1" fmla="*/ 6781800 h 6791325"/>
                <a:gd name="connsiteX2" fmla="*/ 2539211 w 3596486"/>
                <a:gd name="connsiteY2" fmla="*/ 3819525 h 6791325"/>
                <a:gd name="connsiteX3" fmla="*/ 2415386 w 3596486"/>
                <a:gd name="connsiteY3" fmla="*/ 3267075 h 6791325"/>
                <a:gd name="connsiteX4" fmla="*/ 2777336 w 3596486"/>
                <a:gd name="connsiteY4" fmla="*/ 2162175 h 6791325"/>
                <a:gd name="connsiteX5" fmla="*/ 3415511 w 3596486"/>
                <a:gd name="connsiteY5" fmla="*/ 1247775 h 6791325"/>
                <a:gd name="connsiteX6" fmla="*/ 3234536 w 3596486"/>
                <a:gd name="connsiteY6" fmla="*/ 1133475 h 6791325"/>
                <a:gd name="connsiteX7" fmla="*/ 2567786 w 3596486"/>
                <a:gd name="connsiteY7" fmla="*/ 1857375 h 6791325"/>
                <a:gd name="connsiteX8" fmla="*/ 2396336 w 3596486"/>
                <a:gd name="connsiteY8" fmla="*/ 1752600 h 6791325"/>
                <a:gd name="connsiteX9" fmla="*/ 2796386 w 3596486"/>
                <a:gd name="connsiteY9" fmla="*/ 390525 h 6791325"/>
                <a:gd name="connsiteX10" fmla="*/ 2510636 w 3596486"/>
                <a:gd name="connsiteY10" fmla="*/ 295275 h 6791325"/>
                <a:gd name="connsiteX11" fmla="*/ 2148686 w 3596486"/>
                <a:gd name="connsiteY11" fmla="*/ 1609725 h 6791325"/>
                <a:gd name="connsiteX12" fmla="*/ 1996286 w 3596486"/>
                <a:gd name="connsiteY12" fmla="*/ 1495425 h 6791325"/>
                <a:gd name="connsiteX13" fmla="*/ 2015336 w 3596486"/>
                <a:gd name="connsiteY13" fmla="*/ 0 h 6791325"/>
                <a:gd name="connsiteX14" fmla="*/ 1815311 w 3596486"/>
                <a:gd name="connsiteY14" fmla="*/ 66675 h 6791325"/>
                <a:gd name="connsiteX15" fmla="*/ 1748636 w 3596486"/>
                <a:gd name="connsiteY15" fmla="*/ 1514475 h 6791325"/>
                <a:gd name="connsiteX16" fmla="*/ 1548611 w 3596486"/>
                <a:gd name="connsiteY16" fmla="*/ 1504950 h 6791325"/>
                <a:gd name="connsiteX17" fmla="*/ 1377161 w 3596486"/>
                <a:gd name="connsiteY17" fmla="*/ 123825 h 6791325"/>
                <a:gd name="connsiteX18" fmla="*/ 1196186 w 3596486"/>
                <a:gd name="connsiteY18" fmla="*/ 123825 h 6791325"/>
                <a:gd name="connsiteX19" fmla="*/ 1243811 w 3596486"/>
                <a:gd name="connsiteY19" fmla="*/ 1638300 h 6791325"/>
                <a:gd name="connsiteX20" fmla="*/ 1081886 w 3596486"/>
                <a:gd name="connsiteY20" fmla="*/ 2190750 h 6791325"/>
                <a:gd name="connsiteX21" fmla="*/ 824711 w 3596486"/>
                <a:gd name="connsiteY21" fmla="*/ 2247900 h 6791325"/>
                <a:gd name="connsiteX22" fmla="*/ 110336 w 3596486"/>
                <a:gd name="connsiteY22" fmla="*/ 1733550 h 6791325"/>
                <a:gd name="connsiteX23" fmla="*/ 76998 w 3596486"/>
                <a:gd name="connsiteY23" fmla="*/ 2038350 h 6791325"/>
                <a:gd name="connsiteX24" fmla="*/ 634211 w 3596486"/>
                <a:gd name="connsiteY24" fmla="*/ 2743200 h 6791325"/>
                <a:gd name="connsiteX25" fmla="*/ 1262861 w 3596486"/>
                <a:gd name="connsiteY25" fmla="*/ 3476625 h 6791325"/>
                <a:gd name="connsiteX26" fmla="*/ 1481936 w 3596486"/>
                <a:gd name="connsiteY26" fmla="*/ 4010025 h 6791325"/>
                <a:gd name="connsiteX27" fmla="*/ 1872461 w 3596486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2170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874084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178884 w 3693484"/>
                <a:gd name="connsiteY20" fmla="*/ 21907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902659 w 3693484"/>
                <a:gd name="connsiteY20" fmla="*/ 2247900 h 6791325"/>
                <a:gd name="connsiteX21" fmla="*/ 207334 w 3693484"/>
                <a:gd name="connsiteY21" fmla="*/ 1733550 h 6791325"/>
                <a:gd name="connsiteX22" fmla="*/ 173996 w 3693484"/>
                <a:gd name="connsiteY22" fmla="*/ 2038350 h 6791325"/>
                <a:gd name="connsiteX23" fmla="*/ 731209 w 3693484"/>
                <a:gd name="connsiteY23" fmla="*/ 2743200 h 6791325"/>
                <a:gd name="connsiteX24" fmla="*/ 1359859 w 3693484"/>
                <a:gd name="connsiteY24" fmla="*/ 3476625 h 6791325"/>
                <a:gd name="connsiteX25" fmla="*/ 1578934 w 3693484"/>
                <a:gd name="connsiteY25" fmla="*/ 4010025 h 6791325"/>
                <a:gd name="connsiteX26" fmla="*/ 1969459 w 3693484"/>
                <a:gd name="connsiteY26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74133 w 3693484"/>
                <a:gd name="connsiteY20" fmla="*/ 1924050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40809 w 3693484"/>
                <a:gd name="connsiteY19" fmla="*/ 163830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474159 w 3693484"/>
                <a:gd name="connsiteY17" fmla="*/ 123825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293184 w 3693484"/>
                <a:gd name="connsiteY18" fmla="*/ 1238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88459 w 3693484"/>
                <a:gd name="connsiteY17" fmla="*/ 4000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45609 w 3693484"/>
                <a:gd name="connsiteY16" fmla="*/ 1504950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717047 w 3693484"/>
                <a:gd name="connsiteY16" fmla="*/ 1547812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845634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88472 w 3693484"/>
                <a:gd name="connsiteY16" fmla="*/ 15430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14475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912309 w 3693484"/>
                <a:gd name="connsiteY14" fmla="*/ 66675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791325 h 6791325"/>
                <a:gd name="connsiteX1" fmla="*/ 3693484 w 3693484"/>
                <a:gd name="connsiteY1" fmla="*/ 6781800 h 6791325"/>
                <a:gd name="connsiteX2" fmla="*/ 2636209 w 3693484"/>
                <a:gd name="connsiteY2" fmla="*/ 3819525 h 6791325"/>
                <a:gd name="connsiteX3" fmla="*/ 2512384 w 3693484"/>
                <a:gd name="connsiteY3" fmla="*/ 3267075 h 6791325"/>
                <a:gd name="connsiteX4" fmla="*/ 2874334 w 3693484"/>
                <a:gd name="connsiteY4" fmla="*/ 2162175 h 6791325"/>
                <a:gd name="connsiteX5" fmla="*/ 3512509 w 3693484"/>
                <a:gd name="connsiteY5" fmla="*/ 1247775 h 6791325"/>
                <a:gd name="connsiteX6" fmla="*/ 3331534 w 3693484"/>
                <a:gd name="connsiteY6" fmla="*/ 1133475 h 6791325"/>
                <a:gd name="connsiteX7" fmla="*/ 2664784 w 3693484"/>
                <a:gd name="connsiteY7" fmla="*/ 1857375 h 6791325"/>
                <a:gd name="connsiteX8" fmla="*/ 2493334 w 3693484"/>
                <a:gd name="connsiteY8" fmla="*/ 1752600 h 6791325"/>
                <a:gd name="connsiteX9" fmla="*/ 2893384 w 3693484"/>
                <a:gd name="connsiteY9" fmla="*/ 390525 h 6791325"/>
                <a:gd name="connsiteX10" fmla="*/ 2607634 w 3693484"/>
                <a:gd name="connsiteY10" fmla="*/ 295275 h 6791325"/>
                <a:gd name="connsiteX11" fmla="*/ 2245684 w 3693484"/>
                <a:gd name="connsiteY11" fmla="*/ 1609725 h 6791325"/>
                <a:gd name="connsiteX12" fmla="*/ 2093284 w 3693484"/>
                <a:gd name="connsiteY12" fmla="*/ 1495425 h 6791325"/>
                <a:gd name="connsiteX13" fmla="*/ 2112334 w 3693484"/>
                <a:gd name="connsiteY13" fmla="*/ 0 h 6791325"/>
                <a:gd name="connsiteX14" fmla="*/ 1878971 w 3693484"/>
                <a:gd name="connsiteY14" fmla="*/ 109538 h 6791325"/>
                <a:gd name="connsiteX15" fmla="*/ 1798009 w 3693484"/>
                <a:gd name="connsiteY15" fmla="*/ 1500188 h 6791325"/>
                <a:gd name="connsiteX16" fmla="*/ 1674184 w 3693484"/>
                <a:gd name="connsiteY16" fmla="*/ 1504949 h 6791325"/>
                <a:gd name="connsiteX17" fmla="*/ 1593221 w 3693484"/>
                <a:gd name="connsiteY17" fmla="*/ 323850 h 6791325"/>
                <a:gd name="connsiteX18" fmla="*/ 1307472 w 3693484"/>
                <a:gd name="connsiteY18" fmla="*/ 314325 h 6791325"/>
                <a:gd name="connsiteX19" fmla="*/ 1312234 w 3693484"/>
                <a:gd name="connsiteY19" fmla="*/ 1581150 h 6791325"/>
                <a:gd name="connsiteX20" fmla="*/ 1259846 w 3693484"/>
                <a:gd name="connsiteY20" fmla="*/ 1971675 h 6791325"/>
                <a:gd name="connsiteX21" fmla="*/ 902659 w 3693484"/>
                <a:gd name="connsiteY21" fmla="*/ 2247900 h 6791325"/>
                <a:gd name="connsiteX22" fmla="*/ 207334 w 3693484"/>
                <a:gd name="connsiteY22" fmla="*/ 1733550 h 6791325"/>
                <a:gd name="connsiteX23" fmla="*/ 173996 w 3693484"/>
                <a:gd name="connsiteY23" fmla="*/ 2038350 h 6791325"/>
                <a:gd name="connsiteX24" fmla="*/ 731209 w 3693484"/>
                <a:gd name="connsiteY24" fmla="*/ 2743200 h 6791325"/>
                <a:gd name="connsiteX25" fmla="*/ 1359859 w 3693484"/>
                <a:gd name="connsiteY25" fmla="*/ 3476625 h 6791325"/>
                <a:gd name="connsiteX26" fmla="*/ 1578934 w 3693484"/>
                <a:gd name="connsiteY26" fmla="*/ 4010025 h 6791325"/>
                <a:gd name="connsiteX27" fmla="*/ 1969459 w 3693484"/>
                <a:gd name="connsiteY27" fmla="*/ 6791325 h 6791325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093284 w 3693484"/>
                <a:gd name="connsiteY12" fmla="*/ 1395413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79009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691313 h 6691313"/>
                <a:gd name="connsiteX1" fmla="*/ 3693484 w 3693484"/>
                <a:gd name="connsiteY1" fmla="*/ 6681788 h 6691313"/>
                <a:gd name="connsiteX2" fmla="*/ 2636209 w 3693484"/>
                <a:gd name="connsiteY2" fmla="*/ 3719513 h 6691313"/>
                <a:gd name="connsiteX3" fmla="*/ 2512384 w 3693484"/>
                <a:gd name="connsiteY3" fmla="*/ 3167063 h 6691313"/>
                <a:gd name="connsiteX4" fmla="*/ 2874334 w 3693484"/>
                <a:gd name="connsiteY4" fmla="*/ 2062163 h 6691313"/>
                <a:gd name="connsiteX5" fmla="*/ 3512509 w 3693484"/>
                <a:gd name="connsiteY5" fmla="*/ 1147763 h 6691313"/>
                <a:gd name="connsiteX6" fmla="*/ 3331534 w 3693484"/>
                <a:gd name="connsiteY6" fmla="*/ 1033463 h 6691313"/>
                <a:gd name="connsiteX7" fmla="*/ 2664784 w 3693484"/>
                <a:gd name="connsiteY7" fmla="*/ 1757363 h 6691313"/>
                <a:gd name="connsiteX8" fmla="*/ 2493334 w 3693484"/>
                <a:gd name="connsiteY8" fmla="*/ 1652588 h 6691313"/>
                <a:gd name="connsiteX9" fmla="*/ 2893384 w 3693484"/>
                <a:gd name="connsiteY9" fmla="*/ 290513 h 6691313"/>
                <a:gd name="connsiteX10" fmla="*/ 2607634 w 3693484"/>
                <a:gd name="connsiteY10" fmla="*/ 195263 h 6691313"/>
                <a:gd name="connsiteX11" fmla="*/ 2245684 w 3693484"/>
                <a:gd name="connsiteY11" fmla="*/ 1509713 h 6691313"/>
                <a:gd name="connsiteX12" fmla="*/ 2131384 w 3693484"/>
                <a:gd name="connsiteY12" fmla="*/ 1443038 h 6691313"/>
                <a:gd name="connsiteX13" fmla="*/ 2193297 w 3693484"/>
                <a:gd name="connsiteY13" fmla="*/ 0 h 6691313"/>
                <a:gd name="connsiteX14" fmla="*/ 1878971 w 3693484"/>
                <a:gd name="connsiteY14" fmla="*/ 9526 h 6691313"/>
                <a:gd name="connsiteX15" fmla="*/ 1798009 w 3693484"/>
                <a:gd name="connsiteY15" fmla="*/ 1400176 h 6691313"/>
                <a:gd name="connsiteX16" fmla="*/ 1674184 w 3693484"/>
                <a:gd name="connsiteY16" fmla="*/ 1404937 h 6691313"/>
                <a:gd name="connsiteX17" fmla="*/ 1593221 w 3693484"/>
                <a:gd name="connsiteY17" fmla="*/ 223838 h 6691313"/>
                <a:gd name="connsiteX18" fmla="*/ 1307472 w 3693484"/>
                <a:gd name="connsiteY18" fmla="*/ 214313 h 6691313"/>
                <a:gd name="connsiteX19" fmla="*/ 1312234 w 3693484"/>
                <a:gd name="connsiteY19" fmla="*/ 1481138 h 6691313"/>
                <a:gd name="connsiteX20" fmla="*/ 1259846 w 3693484"/>
                <a:gd name="connsiteY20" fmla="*/ 1871663 h 6691313"/>
                <a:gd name="connsiteX21" fmla="*/ 902659 w 3693484"/>
                <a:gd name="connsiteY21" fmla="*/ 2147888 h 6691313"/>
                <a:gd name="connsiteX22" fmla="*/ 207334 w 3693484"/>
                <a:gd name="connsiteY22" fmla="*/ 1633538 h 6691313"/>
                <a:gd name="connsiteX23" fmla="*/ 173996 w 3693484"/>
                <a:gd name="connsiteY23" fmla="*/ 1938338 h 6691313"/>
                <a:gd name="connsiteX24" fmla="*/ 731209 w 3693484"/>
                <a:gd name="connsiteY24" fmla="*/ 2643188 h 6691313"/>
                <a:gd name="connsiteX25" fmla="*/ 1359859 w 3693484"/>
                <a:gd name="connsiteY25" fmla="*/ 3376613 h 6691313"/>
                <a:gd name="connsiteX26" fmla="*/ 1578934 w 3693484"/>
                <a:gd name="connsiteY26" fmla="*/ 3910013 h 6691313"/>
                <a:gd name="connsiteX27" fmla="*/ 1969459 w 3693484"/>
                <a:gd name="connsiteY27" fmla="*/ 6691313 h 6691313"/>
                <a:gd name="connsiteX0" fmla="*/ 1969459 w 3693484"/>
                <a:gd name="connsiteY0" fmla="*/ 6814105 h 6814105"/>
                <a:gd name="connsiteX1" fmla="*/ 3693484 w 3693484"/>
                <a:gd name="connsiteY1" fmla="*/ 6804580 h 6814105"/>
                <a:gd name="connsiteX2" fmla="*/ 2636209 w 3693484"/>
                <a:gd name="connsiteY2" fmla="*/ 3842305 h 6814105"/>
                <a:gd name="connsiteX3" fmla="*/ 2512384 w 3693484"/>
                <a:gd name="connsiteY3" fmla="*/ 3289855 h 6814105"/>
                <a:gd name="connsiteX4" fmla="*/ 2874334 w 3693484"/>
                <a:gd name="connsiteY4" fmla="*/ 2184955 h 6814105"/>
                <a:gd name="connsiteX5" fmla="*/ 3512509 w 3693484"/>
                <a:gd name="connsiteY5" fmla="*/ 1270555 h 6814105"/>
                <a:gd name="connsiteX6" fmla="*/ 3331534 w 3693484"/>
                <a:gd name="connsiteY6" fmla="*/ 1156255 h 6814105"/>
                <a:gd name="connsiteX7" fmla="*/ 2664784 w 3693484"/>
                <a:gd name="connsiteY7" fmla="*/ 1880155 h 6814105"/>
                <a:gd name="connsiteX8" fmla="*/ 2493334 w 3693484"/>
                <a:gd name="connsiteY8" fmla="*/ 1775380 h 6814105"/>
                <a:gd name="connsiteX9" fmla="*/ 2893384 w 3693484"/>
                <a:gd name="connsiteY9" fmla="*/ 413305 h 6814105"/>
                <a:gd name="connsiteX10" fmla="*/ 2607634 w 3693484"/>
                <a:gd name="connsiteY10" fmla="*/ 318055 h 6814105"/>
                <a:gd name="connsiteX11" fmla="*/ 2245684 w 3693484"/>
                <a:gd name="connsiteY11" fmla="*/ 1632505 h 6814105"/>
                <a:gd name="connsiteX12" fmla="*/ 2131384 w 3693484"/>
                <a:gd name="connsiteY12" fmla="*/ 1565830 h 6814105"/>
                <a:gd name="connsiteX13" fmla="*/ 2193297 w 3693484"/>
                <a:gd name="connsiteY13" fmla="*/ 122792 h 6814105"/>
                <a:gd name="connsiteX14" fmla="*/ 1878971 w 3693484"/>
                <a:gd name="connsiteY14" fmla="*/ 132318 h 6814105"/>
                <a:gd name="connsiteX15" fmla="*/ 1798009 w 3693484"/>
                <a:gd name="connsiteY15" fmla="*/ 1522968 h 6814105"/>
                <a:gd name="connsiteX16" fmla="*/ 1674184 w 3693484"/>
                <a:gd name="connsiteY16" fmla="*/ 1527729 h 6814105"/>
                <a:gd name="connsiteX17" fmla="*/ 1593221 w 3693484"/>
                <a:gd name="connsiteY17" fmla="*/ 346630 h 6814105"/>
                <a:gd name="connsiteX18" fmla="*/ 1307472 w 3693484"/>
                <a:gd name="connsiteY18" fmla="*/ 337105 h 6814105"/>
                <a:gd name="connsiteX19" fmla="*/ 1312234 w 3693484"/>
                <a:gd name="connsiteY19" fmla="*/ 1603930 h 6814105"/>
                <a:gd name="connsiteX20" fmla="*/ 1259846 w 3693484"/>
                <a:gd name="connsiteY20" fmla="*/ 1994455 h 6814105"/>
                <a:gd name="connsiteX21" fmla="*/ 902659 w 3693484"/>
                <a:gd name="connsiteY21" fmla="*/ 2270680 h 6814105"/>
                <a:gd name="connsiteX22" fmla="*/ 207334 w 3693484"/>
                <a:gd name="connsiteY22" fmla="*/ 1756330 h 6814105"/>
                <a:gd name="connsiteX23" fmla="*/ 173996 w 3693484"/>
                <a:gd name="connsiteY23" fmla="*/ 2061130 h 6814105"/>
                <a:gd name="connsiteX24" fmla="*/ 731209 w 3693484"/>
                <a:gd name="connsiteY24" fmla="*/ 2765980 h 6814105"/>
                <a:gd name="connsiteX25" fmla="*/ 1359859 w 3693484"/>
                <a:gd name="connsiteY25" fmla="*/ 3499405 h 6814105"/>
                <a:gd name="connsiteX26" fmla="*/ 1578934 w 3693484"/>
                <a:gd name="connsiteY26" fmla="*/ 4032805 h 6814105"/>
                <a:gd name="connsiteX27" fmla="*/ 1969459 w 3693484"/>
                <a:gd name="connsiteY27" fmla="*/ 6814105 h 6814105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45684 w 3693484"/>
                <a:gd name="connsiteY11" fmla="*/ 1663910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07634 w 3693484"/>
                <a:gd name="connsiteY10" fmla="*/ 349460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621922 w 3693484"/>
                <a:gd name="connsiteY10" fmla="*/ 401847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93384 w 3693484"/>
                <a:gd name="connsiteY9" fmla="*/ 444710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493334 w 3693484"/>
                <a:gd name="connsiteY8" fmla="*/ 1806785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64784 w 3693484"/>
                <a:gd name="connsiteY7" fmla="*/ 1911560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598109 w 3693484"/>
                <a:gd name="connsiteY7" fmla="*/ 18496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21909 w 3693484"/>
                <a:gd name="connsiteY8" fmla="*/ 1792497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925847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331534 w 3693484"/>
                <a:gd name="connsiteY6" fmla="*/ 1187660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74334 w 3693484"/>
                <a:gd name="connsiteY4" fmla="*/ 221636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64809 w 3693484"/>
                <a:gd name="connsiteY4" fmla="*/ 2197310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883859 w 3693484"/>
                <a:gd name="connsiteY4" fmla="*/ 2092535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21959 w 3693484"/>
                <a:gd name="connsiteY4" fmla="*/ 2097298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902909 w 3693484"/>
                <a:gd name="connsiteY4" fmla="*/ 2092536 h 6845510"/>
                <a:gd name="connsiteX5" fmla="*/ 3512509 w 3693484"/>
                <a:gd name="connsiteY5" fmla="*/ 1301960 h 6845510"/>
                <a:gd name="connsiteX6" fmla="*/ 3298197 w 3693484"/>
                <a:gd name="connsiteY6" fmla="*/ 1178135 h 6845510"/>
                <a:gd name="connsiteX7" fmla="*/ 2607634 w 3693484"/>
                <a:gd name="connsiteY7" fmla="*/ 1878222 h 6845510"/>
                <a:gd name="connsiteX8" fmla="*/ 2531434 w 3693484"/>
                <a:gd name="connsiteY8" fmla="*/ 1821072 h 6845510"/>
                <a:gd name="connsiteX9" fmla="*/ 2874334 w 3693484"/>
                <a:gd name="connsiteY9" fmla="*/ 563772 h 6845510"/>
                <a:gd name="connsiteX10" fmla="*/ 2598109 w 3693484"/>
                <a:gd name="connsiteY10" fmla="*/ 397084 h 6845510"/>
                <a:gd name="connsiteX11" fmla="*/ 2207584 w 3693484"/>
                <a:gd name="connsiteY11" fmla="*/ 1659147 h 6845510"/>
                <a:gd name="connsiteX12" fmla="*/ 2131384 w 3693484"/>
                <a:gd name="connsiteY12" fmla="*/ 1597235 h 6845510"/>
                <a:gd name="connsiteX13" fmla="*/ 2193297 w 3693484"/>
                <a:gd name="connsiteY13" fmla="*/ 154197 h 6845510"/>
                <a:gd name="connsiteX14" fmla="*/ 1878971 w 3693484"/>
                <a:gd name="connsiteY14" fmla="*/ 163723 h 6845510"/>
                <a:gd name="connsiteX15" fmla="*/ 1798009 w 3693484"/>
                <a:gd name="connsiteY15" fmla="*/ 1554373 h 6845510"/>
                <a:gd name="connsiteX16" fmla="*/ 1674184 w 3693484"/>
                <a:gd name="connsiteY16" fmla="*/ 1559134 h 6845510"/>
                <a:gd name="connsiteX17" fmla="*/ 1593221 w 3693484"/>
                <a:gd name="connsiteY17" fmla="*/ 378035 h 6845510"/>
                <a:gd name="connsiteX18" fmla="*/ 1307472 w 3693484"/>
                <a:gd name="connsiteY18" fmla="*/ 368510 h 6845510"/>
                <a:gd name="connsiteX19" fmla="*/ 1312234 w 3693484"/>
                <a:gd name="connsiteY19" fmla="*/ 1635335 h 6845510"/>
                <a:gd name="connsiteX20" fmla="*/ 1259846 w 3693484"/>
                <a:gd name="connsiteY20" fmla="*/ 2025860 h 6845510"/>
                <a:gd name="connsiteX21" fmla="*/ 902659 w 3693484"/>
                <a:gd name="connsiteY21" fmla="*/ 2302085 h 6845510"/>
                <a:gd name="connsiteX22" fmla="*/ 207334 w 3693484"/>
                <a:gd name="connsiteY22" fmla="*/ 1787735 h 6845510"/>
                <a:gd name="connsiteX23" fmla="*/ 173996 w 3693484"/>
                <a:gd name="connsiteY23" fmla="*/ 2092535 h 6845510"/>
                <a:gd name="connsiteX24" fmla="*/ 731209 w 3693484"/>
                <a:gd name="connsiteY24" fmla="*/ 2797385 h 6845510"/>
                <a:gd name="connsiteX25" fmla="*/ 1359859 w 3693484"/>
                <a:gd name="connsiteY25" fmla="*/ 3530810 h 6845510"/>
                <a:gd name="connsiteX26" fmla="*/ 1578934 w 3693484"/>
                <a:gd name="connsiteY26" fmla="*/ 4064210 h 6845510"/>
                <a:gd name="connsiteX27" fmla="*/ 1969459 w 3693484"/>
                <a:gd name="connsiteY27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2384 w 3693484"/>
                <a:gd name="connsiteY3" fmla="*/ 3321260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902909 w 3693484"/>
                <a:gd name="connsiteY5" fmla="*/ 2092536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5247 w 3693484"/>
                <a:gd name="connsiteY3" fmla="*/ 337364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50508 w 3693484"/>
                <a:gd name="connsiteY4" fmla="*/ 2764048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7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31458 w 3693484"/>
                <a:gd name="connsiteY4" fmla="*/ 27354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50484 w 3693484"/>
                <a:gd name="connsiteY3" fmla="*/ 3354598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36209 w 3693484"/>
                <a:gd name="connsiteY2" fmla="*/ 3873710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31209 w 3693484"/>
                <a:gd name="connsiteY25" fmla="*/ 2797385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21684 w 3693484"/>
                <a:gd name="connsiteY25" fmla="*/ 278786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69309 w 3693484"/>
                <a:gd name="connsiteY25" fmla="*/ 2802147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88433 w 3693484"/>
                <a:gd name="connsiteY26" fmla="*/ 3516523 h 6845510"/>
                <a:gd name="connsiteX27" fmla="*/ 1359859 w 3693484"/>
                <a:gd name="connsiteY27" fmla="*/ 3530810 h 6845510"/>
                <a:gd name="connsiteX28" fmla="*/ 1578934 w 3693484"/>
                <a:gd name="connsiteY28" fmla="*/ 4064210 h 6845510"/>
                <a:gd name="connsiteX29" fmla="*/ 1969459 w 3693484"/>
                <a:gd name="connsiteY29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359859 w 3693484"/>
                <a:gd name="connsiteY26" fmla="*/ 3530810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12247 w 3693484"/>
                <a:gd name="connsiteY26" fmla="*/ 3554623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578934 w 3693484"/>
                <a:gd name="connsiteY27" fmla="*/ 4064210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55259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69459 w 3693484"/>
                <a:gd name="connsiteY0" fmla="*/ 6845510 h 6845510"/>
                <a:gd name="connsiteX1" fmla="*/ 3693484 w 3693484"/>
                <a:gd name="connsiteY1" fmla="*/ 6835985 h 6845510"/>
                <a:gd name="connsiteX2" fmla="*/ 2640971 w 3693484"/>
                <a:gd name="connsiteY2" fmla="*/ 3878472 h 6845510"/>
                <a:gd name="connsiteX3" fmla="*/ 2517146 w 3693484"/>
                <a:gd name="connsiteY3" fmla="*/ 3345073 h 6845510"/>
                <a:gd name="connsiteX4" fmla="*/ 2755270 w 3693484"/>
                <a:gd name="connsiteY4" fmla="*/ 2811673 h 6845510"/>
                <a:gd name="connsiteX5" fmla="*/ 2864809 w 3693484"/>
                <a:gd name="connsiteY5" fmla="*/ 2192548 h 6845510"/>
                <a:gd name="connsiteX6" fmla="*/ 3512509 w 3693484"/>
                <a:gd name="connsiteY6" fmla="*/ 1301960 h 6845510"/>
                <a:gd name="connsiteX7" fmla="*/ 3298197 w 3693484"/>
                <a:gd name="connsiteY7" fmla="*/ 1178135 h 6845510"/>
                <a:gd name="connsiteX8" fmla="*/ 2607634 w 3693484"/>
                <a:gd name="connsiteY8" fmla="*/ 1878222 h 6845510"/>
                <a:gd name="connsiteX9" fmla="*/ 2531434 w 3693484"/>
                <a:gd name="connsiteY9" fmla="*/ 1821072 h 6845510"/>
                <a:gd name="connsiteX10" fmla="*/ 2874334 w 3693484"/>
                <a:gd name="connsiteY10" fmla="*/ 563772 h 6845510"/>
                <a:gd name="connsiteX11" fmla="*/ 2598109 w 3693484"/>
                <a:gd name="connsiteY11" fmla="*/ 397084 h 6845510"/>
                <a:gd name="connsiteX12" fmla="*/ 2207584 w 3693484"/>
                <a:gd name="connsiteY12" fmla="*/ 1659147 h 6845510"/>
                <a:gd name="connsiteX13" fmla="*/ 2131384 w 3693484"/>
                <a:gd name="connsiteY13" fmla="*/ 1597235 h 6845510"/>
                <a:gd name="connsiteX14" fmla="*/ 2193297 w 3693484"/>
                <a:gd name="connsiteY14" fmla="*/ 154197 h 6845510"/>
                <a:gd name="connsiteX15" fmla="*/ 1878971 w 3693484"/>
                <a:gd name="connsiteY15" fmla="*/ 163723 h 6845510"/>
                <a:gd name="connsiteX16" fmla="*/ 1798009 w 3693484"/>
                <a:gd name="connsiteY16" fmla="*/ 1554373 h 6845510"/>
                <a:gd name="connsiteX17" fmla="*/ 1674184 w 3693484"/>
                <a:gd name="connsiteY17" fmla="*/ 1559134 h 6845510"/>
                <a:gd name="connsiteX18" fmla="*/ 1593221 w 3693484"/>
                <a:gd name="connsiteY18" fmla="*/ 378035 h 6845510"/>
                <a:gd name="connsiteX19" fmla="*/ 1307472 w 3693484"/>
                <a:gd name="connsiteY19" fmla="*/ 368510 h 6845510"/>
                <a:gd name="connsiteX20" fmla="*/ 1312234 w 3693484"/>
                <a:gd name="connsiteY20" fmla="*/ 1635335 h 6845510"/>
                <a:gd name="connsiteX21" fmla="*/ 1259846 w 3693484"/>
                <a:gd name="connsiteY21" fmla="*/ 2025860 h 6845510"/>
                <a:gd name="connsiteX22" fmla="*/ 902659 w 3693484"/>
                <a:gd name="connsiteY22" fmla="*/ 2302085 h 6845510"/>
                <a:gd name="connsiteX23" fmla="*/ 207334 w 3693484"/>
                <a:gd name="connsiteY23" fmla="*/ 1787735 h 6845510"/>
                <a:gd name="connsiteX24" fmla="*/ 173996 w 3693484"/>
                <a:gd name="connsiteY24" fmla="*/ 2092535 h 6845510"/>
                <a:gd name="connsiteX25" fmla="*/ 745496 w 3693484"/>
                <a:gd name="connsiteY25" fmla="*/ 2806910 h 6845510"/>
                <a:gd name="connsiteX26" fmla="*/ 1440822 w 3693484"/>
                <a:gd name="connsiteY26" fmla="*/ 3583198 h 6845510"/>
                <a:gd name="connsiteX27" fmla="*/ 1617034 w 3693484"/>
                <a:gd name="connsiteY27" fmla="*/ 4107073 h 6845510"/>
                <a:gd name="connsiteX28" fmla="*/ 1969459 w 3693484"/>
                <a:gd name="connsiteY28" fmla="*/ 6845510 h 6845510"/>
                <a:gd name="connsiteX0" fmla="*/ 1959934 w 3693484"/>
                <a:gd name="connsiteY0" fmla="*/ 6707398 h 6835985"/>
                <a:gd name="connsiteX1" fmla="*/ 3693484 w 3693484"/>
                <a:gd name="connsiteY1" fmla="*/ 6835985 h 6835985"/>
                <a:gd name="connsiteX2" fmla="*/ 2640971 w 3693484"/>
                <a:gd name="connsiteY2" fmla="*/ 3878472 h 6835985"/>
                <a:gd name="connsiteX3" fmla="*/ 2517146 w 3693484"/>
                <a:gd name="connsiteY3" fmla="*/ 3345073 h 6835985"/>
                <a:gd name="connsiteX4" fmla="*/ 2755270 w 3693484"/>
                <a:gd name="connsiteY4" fmla="*/ 2811673 h 6835985"/>
                <a:gd name="connsiteX5" fmla="*/ 2864809 w 3693484"/>
                <a:gd name="connsiteY5" fmla="*/ 2192548 h 6835985"/>
                <a:gd name="connsiteX6" fmla="*/ 3512509 w 3693484"/>
                <a:gd name="connsiteY6" fmla="*/ 1301960 h 6835985"/>
                <a:gd name="connsiteX7" fmla="*/ 3298197 w 3693484"/>
                <a:gd name="connsiteY7" fmla="*/ 1178135 h 6835985"/>
                <a:gd name="connsiteX8" fmla="*/ 2607634 w 3693484"/>
                <a:gd name="connsiteY8" fmla="*/ 1878222 h 6835985"/>
                <a:gd name="connsiteX9" fmla="*/ 2531434 w 3693484"/>
                <a:gd name="connsiteY9" fmla="*/ 1821072 h 6835985"/>
                <a:gd name="connsiteX10" fmla="*/ 2874334 w 3693484"/>
                <a:gd name="connsiteY10" fmla="*/ 563772 h 6835985"/>
                <a:gd name="connsiteX11" fmla="*/ 2598109 w 3693484"/>
                <a:gd name="connsiteY11" fmla="*/ 397084 h 6835985"/>
                <a:gd name="connsiteX12" fmla="*/ 2207584 w 3693484"/>
                <a:gd name="connsiteY12" fmla="*/ 1659147 h 6835985"/>
                <a:gd name="connsiteX13" fmla="*/ 2131384 w 3693484"/>
                <a:gd name="connsiteY13" fmla="*/ 1597235 h 6835985"/>
                <a:gd name="connsiteX14" fmla="*/ 2193297 w 3693484"/>
                <a:gd name="connsiteY14" fmla="*/ 154197 h 6835985"/>
                <a:gd name="connsiteX15" fmla="*/ 1878971 w 3693484"/>
                <a:gd name="connsiteY15" fmla="*/ 163723 h 6835985"/>
                <a:gd name="connsiteX16" fmla="*/ 1798009 w 3693484"/>
                <a:gd name="connsiteY16" fmla="*/ 1554373 h 6835985"/>
                <a:gd name="connsiteX17" fmla="*/ 1674184 w 3693484"/>
                <a:gd name="connsiteY17" fmla="*/ 1559134 h 6835985"/>
                <a:gd name="connsiteX18" fmla="*/ 1593221 w 3693484"/>
                <a:gd name="connsiteY18" fmla="*/ 378035 h 6835985"/>
                <a:gd name="connsiteX19" fmla="*/ 1307472 w 3693484"/>
                <a:gd name="connsiteY19" fmla="*/ 368510 h 6835985"/>
                <a:gd name="connsiteX20" fmla="*/ 1312234 w 3693484"/>
                <a:gd name="connsiteY20" fmla="*/ 1635335 h 6835985"/>
                <a:gd name="connsiteX21" fmla="*/ 1259846 w 3693484"/>
                <a:gd name="connsiteY21" fmla="*/ 2025860 h 6835985"/>
                <a:gd name="connsiteX22" fmla="*/ 902659 w 3693484"/>
                <a:gd name="connsiteY22" fmla="*/ 2302085 h 6835985"/>
                <a:gd name="connsiteX23" fmla="*/ 207334 w 3693484"/>
                <a:gd name="connsiteY23" fmla="*/ 1787735 h 6835985"/>
                <a:gd name="connsiteX24" fmla="*/ 173996 w 3693484"/>
                <a:gd name="connsiteY24" fmla="*/ 2092535 h 6835985"/>
                <a:gd name="connsiteX25" fmla="*/ 745496 w 3693484"/>
                <a:gd name="connsiteY25" fmla="*/ 2806910 h 6835985"/>
                <a:gd name="connsiteX26" fmla="*/ 1440822 w 3693484"/>
                <a:gd name="connsiteY26" fmla="*/ 3583198 h 6835985"/>
                <a:gd name="connsiteX27" fmla="*/ 1617034 w 3693484"/>
                <a:gd name="connsiteY27" fmla="*/ 4107073 h 6835985"/>
                <a:gd name="connsiteX28" fmla="*/ 1959934 w 3693484"/>
                <a:gd name="connsiteY28" fmla="*/ 6707398 h 6835985"/>
                <a:gd name="connsiteX0" fmla="*/ 1959934 w 3664909"/>
                <a:gd name="connsiteY0" fmla="*/ 6707398 h 6712160"/>
                <a:gd name="connsiteX1" fmla="*/ 3664909 w 3664909"/>
                <a:gd name="connsiteY1" fmla="*/ 6712160 h 6712160"/>
                <a:gd name="connsiteX2" fmla="*/ 2640971 w 3664909"/>
                <a:gd name="connsiteY2" fmla="*/ 3878472 h 6712160"/>
                <a:gd name="connsiteX3" fmla="*/ 2517146 w 3664909"/>
                <a:gd name="connsiteY3" fmla="*/ 3345073 h 6712160"/>
                <a:gd name="connsiteX4" fmla="*/ 2755270 w 3664909"/>
                <a:gd name="connsiteY4" fmla="*/ 2811673 h 6712160"/>
                <a:gd name="connsiteX5" fmla="*/ 2864809 w 3664909"/>
                <a:gd name="connsiteY5" fmla="*/ 2192548 h 6712160"/>
                <a:gd name="connsiteX6" fmla="*/ 3512509 w 3664909"/>
                <a:gd name="connsiteY6" fmla="*/ 1301960 h 6712160"/>
                <a:gd name="connsiteX7" fmla="*/ 3298197 w 3664909"/>
                <a:gd name="connsiteY7" fmla="*/ 1178135 h 6712160"/>
                <a:gd name="connsiteX8" fmla="*/ 2607634 w 3664909"/>
                <a:gd name="connsiteY8" fmla="*/ 1878222 h 6712160"/>
                <a:gd name="connsiteX9" fmla="*/ 2531434 w 3664909"/>
                <a:gd name="connsiteY9" fmla="*/ 1821072 h 6712160"/>
                <a:gd name="connsiteX10" fmla="*/ 2874334 w 3664909"/>
                <a:gd name="connsiteY10" fmla="*/ 563772 h 6712160"/>
                <a:gd name="connsiteX11" fmla="*/ 2598109 w 3664909"/>
                <a:gd name="connsiteY11" fmla="*/ 397084 h 6712160"/>
                <a:gd name="connsiteX12" fmla="*/ 2207584 w 3664909"/>
                <a:gd name="connsiteY12" fmla="*/ 1659147 h 6712160"/>
                <a:gd name="connsiteX13" fmla="*/ 2131384 w 3664909"/>
                <a:gd name="connsiteY13" fmla="*/ 1597235 h 6712160"/>
                <a:gd name="connsiteX14" fmla="*/ 2193297 w 3664909"/>
                <a:gd name="connsiteY14" fmla="*/ 154197 h 6712160"/>
                <a:gd name="connsiteX15" fmla="*/ 1878971 w 3664909"/>
                <a:gd name="connsiteY15" fmla="*/ 163723 h 6712160"/>
                <a:gd name="connsiteX16" fmla="*/ 1798009 w 3664909"/>
                <a:gd name="connsiteY16" fmla="*/ 1554373 h 6712160"/>
                <a:gd name="connsiteX17" fmla="*/ 1674184 w 3664909"/>
                <a:gd name="connsiteY17" fmla="*/ 1559134 h 6712160"/>
                <a:gd name="connsiteX18" fmla="*/ 1593221 w 3664909"/>
                <a:gd name="connsiteY18" fmla="*/ 378035 h 6712160"/>
                <a:gd name="connsiteX19" fmla="*/ 1307472 w 3664909"/>
                <a:gd name="connsiteY19" fmla="*/ 368510 h 6712160"/>
                <a:gd name="connsiteX20" fmla="*/ 1312234 w 3664909"/>
                <a:gd name="connsiteY20" fmla="*/ 1635335 h 6712160"/>
                <a:gd name="connsiteX21" fmla="*/ 1259846 w 3664909"/>
                <a:gd name="connsiteY21" fmla="*/ 2025860 h 6712160"/>
                <a:gd name="connsiteX22" fmla="*/ 902659 w 3664909"/>
                <a:gd name="connsiteY22" fmla="*/ 2302085 h 6712160"/>
                <a:gd name="connsiteX23" fmla="*/ 207334 w 3664909"/>
                <a:gd name="connsiteY23" fmla="*/ 1787735 h 6712160"/>
                <a:gd name="connsiteX24" fmla="*/ 173996 w 3664909"/>
                <a:gd name="connsiteY24" fmla="*/ 2092535 h 6712160"/>
                <a:gd name="connsiteX25" fmla="*/ 745496 w 3664909"/>
                <a:gd name="connsiteY25" fmla="*/ 2806910 h 6712160"/>
                <a:gd name="connsiteX26" fmla="*/ 1440822 w 3664909"/>
                <a:gd name="connsiteY26" fmla="*/ 3583198 h 6712160"/>
                <a:gd name="connsiteX27" fmla="*/ 1617034 w 3664909"/>
                <a:gd name="connsiteY27" fmla="*/ 4107073 h 6712160"/>
                <a:gd name="connsiteX28" fmla="*/ 1959934 w 3664909"/>
                <a:gd name="connsiteY28" fmla="*/ 6707398 h 6712160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17146 w 3650621"/>
                <a:gd name="connsiteY3" fmla="*/ 3345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59934 w 3650621"/>
                <a:gd name="connsiteY0" fmla="*/ 6707398 h 6707398"/>
                <a:gd name="connsiteX1" fmla="*/ 3650621 w 3650621"/>
                <a:gd name="connsiteY1" fmla="*/ 6702635 h 6707398"/>
                <a:gd name="connsiteX2" fmla="*/ 2640971 w 3650621"/>
                <a:gd name="connsiteY2" fmla="*/ 3878472 h 6707398"/>
                <a:gd name="connsiteX3" fmla="*/ 2539547 w 3650621"/>
                <a:gd name="connsiteY3" fmla="*/ 3373073 h 6707398"/>
                <a:gd name="connsiteX4" fmla="*/ 2755270 w 3650621"/>
                <a:gd name="connsiteY4" fmla="*/ 2811673 h 6707398"/>
                <a:gd name="connsiteX5" fmla="*/ 2864809 w 3650621"/>
                <a:gd name="connsiteY5" fmla="*/ 2192548 h 6707398"/>
                <a:gd name="connsiteX6" fmla="*/ 3512509 w 3650621"/>
                <a:gd name="connsiteY6" fmla="*/ 1301960 h 6707398"/>
                <a:gd name="connsiteX7" fmla="*/ 3298197 w 3650621"/>
                <a:gd name="connsiteY7" fmla="*/ 1178135 h 6707398"/>
                <a:gd name="connsiteX8" fmla="*/ 2607634 w 3650621"/>
                <a:gd name="connsiteY8" fmla="*/ 1878222 h 6707398"/>
                <a:gd name="connsiteX9" fmla="*/ 2531434 w 3650621"/>
                <a:gd name="connsiteY9" fmla="*/ 1821072 h 6707398"/>
                <a:gd name="connsiteX10" fmla="*/ 2874334 w 3650621"/>
                <a:gd name="connsiteY10" fmla="*/ 563772 h 6707398"/>
                <a:gd name="connsiteX11" fmla="*/ 2598109 w 3650621"/>
                <a:gd name="connsiteY11" fmla="*/ 397084 h 6707398"/>
                <a:gd name="connsiteX12" fmla="*/ 2207584 w 3650621"/>
                <a:gd name="connsiteY12" fmla="*/ 1659147 h 6707398"/>
                <a:gd name="connsiteX13" fmla="*/ 2131384 w 3650621"/>
                <a:gd name="connsiteY13" fmla="*/ 1597235 h 6707398"/>
                <a:gd name="connsiteX14" fmla="*/ 2193297 w 3650621"/>
                <a:gd name="connsiteY14" fmla="*/ 154197 h 6707398"/>
                <a:gd name="connsiteX15" fmla="*/ 1878971 w 3650621"/>
                <a:gd name="connsiteY15" fmla="*/ 163723 h 6707398"/>
                <a:gd name="connsiteX16" fmla="*/ 1798009 w 3650621"/>
                <a:gd name="connsiteY16" fmla="*/ 1554373 h 6707398"/>
                <a:gd name="connsiteX17" fmla="*/ 1674184 w 3650621"/>
                <a:gd name="connsiteY17" fmla="*/ 1559134 h 6707398"/>
                <a:gd name="connsiteX18" fmla="*/ 1593221 w 3650621"/>
                <a:gd name="connsiteY18" fmla="*/ 378035 h 6707398"/>
                <a:gd name="connsiteX19" fmla="*/ 1307472 w 3650621"/>
                <a:gd name="connsiteY19" fmla="*/ 368510 h 6707398"/>
                <a:gd name="connsiteX20" fmla="*/ 1312234 w 3650621"/>
                <a:gd name="connsiteY20" fmla="*/ 1635335 h 6707398"/>
                <a:gd name="connsiteX21" fmla="*/ 1259846 w 3650621"/>
                <a:gd name="connsiteY21" fmla="*/ 2025860 h 6707398"/>
                <a:gd name="connsiteX22" fmla="*/ 902659 w 3650621"/>
                <a:gd name="connsiteY22" fmla="*/ 2302085 h 6707398"/>
                <a:gd name="connsiteX23" fmla="*/ 207334 w 3650621"/>
                <a:gd name="connsiteY23" fmla="*/ 1787735 h 6707398"/>
                <a:gd name="connsiteX24" fmla="*/ 173996 w 3650621"/>
                <a:gd name="connsiteY24" fmla="*/ 2092535 h 6707398"/>
                <a:gd name="connsiteX25" fmla="*/ 745496 w 3650621"/>
                <a:gd name="connsiteY25" fmla="*/ 2806910 h 6707398"/>
                <a:gd name="connsiteX26" fmla="*/ 1440822 w 3650621"/>
                <a:gd name="connsiteY26" fmla="*/ 3583198 h 6707398"/>
                <a:gd name="connsiteX27" fmla="*/ 1617034 w 3650621"/>
                <a:gd name="connsiteY27" fmla="*/ 4107073 h 6707398"/>
                <a:gd name="connsiteX28" fmla="*/ 1959934 w 3650621"/>
                <a:gd name="connsiteY28" fmla="*/ 6707398 h 6707398"/>
                <a:gd name="connsiteX0" fmla="*/ 1938429 w 3650621"/>
                <a:gd name="connsiteY0" fmla="*/ 6169762 h 6702638"/>
                <a:gd name="connsiteX1" fmla="*/ 3650621 w 3650621"/>
                <a:gd name="connsiteY1" fmla="*/ 6702635 h 6702638"/>
                <a:gd name="connsiteX2" fmla="*/ 2640971 w 3650621"/>
                <a:gd name="connsiteY2" fmla="*/ 3878472 h 6702638"/>
                <a:gd name="connsiteX3" fmla="*/ 2539547 w 3650621"/>
                <a:gd name="connsiteY3" fmla="*/ 3373073 h 6702638"/>
                <a:gd name="connsiteX4" fmla="*/ 2755270 w 3650621"/>
                <a:gd name="connsiteY4" fmla="*/ 2811673 h 6702638"/>
                <a:gd name="connsiteX5" fmla="*/ 2864809 w 3650621"/>
                <a:gd name="connsiteY5" fmla="*/ 2192548 h 6702638"/>
                <a:gd name="connsiteX6" fmla="*/ 3512509 w 3650621"/>
                <a:gd name="connsiteY6" fmla="*/ 1301960 h 6702638"/>
                <a:gd name="connsiteX7" fmla="*/ 3298197 w 3650621"/>
                <a:gd name="connsiteY7" fmla="*/ 1178135 h 6702638"/>
                <a:gd name="connsiteX8" fmla="*/ 2607634 w 3650621"/>
                <a:gd name="connsiteY8" fmla="*/ 1878222 h 6702638"/>
                <a:gd name="connsiteX9" fmla="*/ 2531434 w 3650621"/>
                <a:gd name="connsiteY9" fmla="*/ 1821072 h 6702638"/>
                <a:gd name="connsiteX10" fmla="*/ 2874334 w 3650621"/>
                <a:gd name="connsiteY10" fmla="*/ 563772 h 6702638"/>
                <a:gd name="connsiteX11" fmla="*/ 2598109 w 3650621"/>
                <a:gd name="connsiteY11" fmla="*/ 397084 h 6702638"/>
                <a:gd name="connsiteX12" fmla="*/ 2207584 w 3650621"/>
                <a:gd name="connsiteY12" fmla="*/ 1659147 h 6702638"/>
                <a:gd name="connsiteX13" fmla="*/ 2131384 w 3650621"/>
                <a:gd name="connsiteY13" fmla="*/ 1597235 h 6702638"/>
                <a:gd name="connsiteX14" fmla="*/ 2193297 w 3650621"/>
                <a:gd name="connsiteY14" fmla="*/ 154197 h 6702638"/>
                <a:gd name="connsiteX15" fmla="*/ 1878971 w 3650621"/>
                <a:gd name="connsiteY15" fmla="*/ 163723 h 6702638"/>
                <a:gd name="connsiteX16" fmla="*/ 1798009 w 3650621"/>
                <a:gd name="connsiteY16" fmla="*/ 1554373 h 6702638"/>
                <a:gd name="connsiteX17" fmla="*/ 1674184 w 3650621"/>
                <a:gd name="connsiteY17" fmla="*/ 1559134 h 6702638"/>
                <a:gd name="connsiteX18" fmla="*/ 1593221 w 3650621"/>
                <a:gd name="connsiteY18" fmla="*/ 378035 h 6702638"/>
                <a:gd name="connsiteX19" fmla="*/ 1307472 w 3650621"/>
                <a:gd name="connsiteY19" fmla="*/ 368510 h 6702638"/>
                <a:gd name="connsiteX20" fmla="*/ 1312234 w 3650621"/>
                <a:gd name="connsiteY20" fmla="*/ 1635335 h 6702638"/>
                <a:gd name="connsiteX21" fmla="*/ 1259846 w 3650621"/>
                <a:gd name="connsiteY21" fmla="*/ 2025860 h 6702638"/>
                <a:gd name="connsiteX22" fmla="*/ 902659 w 3650621"/>
                <a:gd name="connsiteY22" fmla="*/ 2302085 h 6702638"/>
                <a:gd name="connsiteX23" fmla="*/ 207334 w 3650621"/>
                <a:gd name="connsiteY23" fmla="*/ 1787735 h 6702638"/>
                <a:gd name="connsiteX24" fmla="*/ 173996 w 3650621"/>
                <a:gd name="connsiteY24" fmla="*/ 2092535 h 6702638"/>
                <a:gd name="connsiteX25" fmla="*/ 745496 w 3650621"/>
                <a:gd name="connsiteY25" fmla="*/ 2806910 h 6702638"/>
                <a:gd name="connsiteX26" fmla="*/ 1440822 w 3650621"/>
                <a:gd name="connsiteY26" fmla="*/ 3583198 h 6702638"/>
                <a:gd name="connsiteX27" fmla="*/ 1617034 w 3650621"/>
                <a:gd name="connsiteY27" fmla="*/ 4107073 h 6702638"/>
                <a:gd name="connsiteX28" fmla="*/ 1938429 w 3650621"/>
                <a:gd name="connsiteY28" fmla="*/ 6169762 h 6702638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169762 h 6186505"/>
                <a:gd name="connsiteX1" fmla="*/ 3478578 w 3560732"/>
                <a:gd name="connsiteY1" fmla="*/ 6186505 h 6186505"/>
                <a:gd name="connsiteX2" fmla="*/ 2640971 w 3560732"/>
                <a:gd name="connsiteY2" fmla="*/ 3878472 h 6186505"/>
                <a:gd name="connsiteX3" fmla="*/ 2539547 w 3560732"/>
                <a:gd name="connsiteY3" fmla="*/ 3373073 h 6186505"/>
                <a:gd name="connsiteX4" fmla="*/ 2755270 w 3560732"/>
                <a:gd name="connsiteY4" fmla="*/ 2811673 h 6186505"/>
                <a:gd name="connsiteX5" fmla="*/ 2864809 w 3560732"/>
                <a:gd name="connsiteY5" fmla="*/ 2192548 h 6186505"/>
                <a:gd name="connsiteX6" fmla="*/ 3512509 w 3560732"/>
                <a:gd name="connsiteY6" fmla="*/ 1301960 h 6186505"/>
                <a:gd name="connsiteX7" fmla="*/ 3298197 w 3560732"/>
                <a:gd name="connsiteY7" fmla="*/ 1178135 h 6186505"/>
                <a:gd name="connsiteX8" fmla="*/ 2607634 w 3560732"/>
                <a:gd name="connsiteY8" fmla="*/ 1878222 h 6186505"/>
                <a:gd name="connsiteX9" fmla="*/ 2531434 w 3560732"/>
                <a:gd name="connsiteY9" fmla="*/ 1821072 h 6186505"/>
                <a:gd name="connsiteX10" fmla="*/ 2874334 w 3560732"/>
                <a:gd name="connsiteY10" fmla="*/ 563772 h 6186505"/>
                <a:gd name="connsiteX11" fmla="*/ 2598109 w 3560732"/>
                <a:gd name="connsiteY11" fmla="*/ 397084 h 6186505"/>
                <a:gd name="connsiteX12" fmla="*/ 2207584 w 3560732"/>
                <a:gd name="connsiteY12" fmla="*/ 1659147 h 6186505"/>
                <a:gd name="connsiteX13" fmla="*/ 2131384 w 3560732"/>
                <a:gd name="connsiteY13" fmla="*/ 1597235 h 6186505"/>
                <a:gd name="connsiteX14" fmla="*/ 2193297 w 3560732"/>
                <a:gd name="connsiteY14" fmla="*/ 154197 h 6186505"/>
                <a:gd name="connsiteX15" fmla="*/ 1878971 w 3560732"/>
                <a:gd name="connsiteY15" fmla="*/ 163723 h 6186505"/>
                <a:gd name="connsiteX16" fmla="*/ 1798009 w 3560732"/>
                <a:gd name="connsiteY16" fmla="*/ 1554373 h 6186505"/>
                <a:gd name="connsiteX17" fmla="*/ 1674184 w 3560732"/>
                <a:gd name="connsiteY17" fmla="*/ 1559134 h 6186505"/>
                <a:gd name="connsiteX18" fmla="*/ 1593221 w 3560732"/>
                <a:gd name="connsiteY18" fmla="*/ 378035 h 6186505"/>
                <a:gd name="connsiteX19" fmla="*/ 1307472 w 3560732"/>
                <a:gd name="connsiteY19" fmla="*/ 368510 h 6186505"/>
                <a:gd name="connsiteX20" fmla="*/ 1312234 w 3560732"/>
                <a:gd name="connsiteY20" fmla="*/ 1635335 h 6186505"/>
                <a:gd name="connsiteX21" fmla="*/ 1259846 w 3560732"/>
                <a:gd name="connsiteY21" fmla="*/ 2025860 h 6186505"/>
                <a:gd name="connsiteX22" fmla="*/ 902659 w 3560732"/>
                <a:gd name="connsiteY22" fmla="*/ 2302085 h 6186505"/>
                <a:gd name="connsiteX23" fmla="*/ 207334 w 3560732"/>
                <a:gd name="connsiteY23" fmla="*/ 1787735 h 6186505"/>
                <a:gd name="connsiteX24" fmla="*/ 173996 w 3560732"/>
                <a:gd name="connsiteY24" fmla="*/ 2092535 h 6186505"/>
                <a:gd name="connsiteX25" fmla="*/ 745496 w 3560732"/>
                <a:gd name="connsiteY25" fmla="*/ 2806910 h 6186505"/>
                <a:gd name="connsiteX26" fmla="*/ 1440822 w 3560732"/>
                <a:gd name="connsiteY26" fmla="*/ 3583198 h 6186505"/>
                <a:gd name="connsiteX27" fmla="*/ 1617034 w 3560732"/>
                <a:gd name="connsiteY27" fmla="*/ 4107073 h 6186505"/>
                <a:gd name="connsiteX28" fmla="*/ 1938429 w 3560732"/>
                <a:gd name="connsiteY28" fmla="*/ 6169762 h 6186505"/>
                <a:gd name="connsiteX0" fmla="*/ 1938429 w 3560732"/>
                <a:gd name="connsiteY0" fmla="*/ 6226614 h 6226614"/>
                <a:gd name="connsiteX1" fmla="*/ 3478578 w 3560732"/>
                <a:gd name="connsiteY1" fmla="*/ 6186505 h 6226614"/>
                <a:gd name="connsiteX2" fmla="*/ 2640971 w 3560732"/>
                <a:gd name="connsiteY2" fmla="*/ 3878472 h 6226614"/>
                <a:gd name="connsiteX3" fmla="*/ 2539547 w 3560732"/>
                <a:gd name="connsiteY3" fmla="*/ 3373073 h 6226614"/>
                <a:gd name="connsiteX4" fmla="*/ 2755270 w 3560732"/>
                <a:gd name="connsiteY4" fmla="*/ 2811673 h 6226614"/>
                <a:gd name="connsiteX5" fmla="*/ 2864809 w 3560732"/>
                <a:gd name="connsiteY5" fmla="*/ 2192548 h 6226614"/>
                <a:gd name="connsiteX6" fmla="*/ 3512509 w 3560732"/>
                <a:gd name="connsiteY6" fmla="*/ 1301960 h 6226614"/>
                <a:gd name="connsiteX7" fmla="*/ 3298197 w 3560732"/>
                <a:gd name="connsiteY7" fmla="*/ 1178135 h 6226614"/>
                <a:gd name="connsiteX8" fmla="*/ 2607634 w 3560732"/>
                <a:gd name="connsiteY8" fmla="*/ 1878222 h 6226614"/>
                <a:gd name="connsiteX9" fmla="*/ 2531434 w 3560732"/>
                <a:gd name="connsiteY9" fmla="*/ 1821072 h 6226614"/>
                <a:gd name="connsiteX10" fmla="*/ 2874334 w 3560732"/>
                <a:gd name="connsiteY10" fmla="*/ 563772 h 6226614"/>
                <a:gd name="connsiteX11" fmla="*/ 2598109 w 3560732"/>
                <a:gd name="connsiteY11" fmla="*/ 397084 h 6226614"/>
                <a:gd name="connsiteX12" fmla="*/ 2207584 w 3560732"/>
                <a:gd name="connsiteY12" fmla="*/ 1659147 h 6226614"/>
                <a:gd name="connsiteX13" fmla="*/ 2131384 w 3560732"/>
                <a:gd name="connsiteY13" fmla="*/ 1597235 h 6226614"/>
                <a:gd name="connsiteX14" fmla="*/ 2193297 w 3560732"/>
                <a:gd name="connsiteY14" fmla="*/ 154197 h 6226614"/>
                <a:gd name="connsiteX15" fmla="*/ 1878971 w 3560732"/>
                <a:gd name="connsiteY15" fmla="*/ 163723 h 6226614"/>
                <a:gd name="connsiteX16" fmla="*/ 1798009 w 3560732"/>
                <a:gd name="connsiteY16" fmla="*/ 1554373 h 6226614"/>
                <a:gd name="connsiteX17" fmla="*/ 1674184 w 3560732"/>
                <a:gd name="connsiteY17" fmla="*/ 1559134 h 6226614"/>
                <a:gd name="connsiteX18" fmla="*/ 1593221 w 3560732"/>
                <a:gd name="connsiteY18" fmla="*/ 378035 h 6226614"/>
                <a:gd name="connsiteX19" fmla="*/ 1307472 w 3560732"/>
                <a:gd name="connsiteY19" fmla="*/ 368510 h 6226614"/>
                <a:gd name="connsiteX20" fmla="*/ 1312234 w 3560732"/>
                <a:gd name="connsiteY20" fmla="*/ 1635335 h 6226614"/>
                <a:gd name="connsiteX21" fmla="*/ 1259846 w 3560732"/>
                <a:gd name="connsiteY21" fmla="*/ 2025860 h 6226614"/>
                <a:gd name="connsiteX22" fmla="*/ 902659 w 3560732"/>
                <a:gd name="connsiteY22" fmla="*/ 2302085 h 6226614"/>
                <a:gd name="connsiteX23" fmla="*/ 207334 w 3560732"/>
                <a:gd name="connsiteY23" fmla="*/ 1787735 h 6226614"/>
                <a:gd name="connsiteX24" fmla="*/ 173996 w 3560732"/>
                <a:gd name="connsiteY24" fmla="*/ 2092535 h 6226614"/>
                <a:gd name="connsiteX25" fmla="*/ 745496 w 3560732"/>
                <a:gd name="connsiteY25" fmla="*/ 2806910 h 6226614"/>
                <a:gd name="connsiteX26" fmla="*/ 1440822 w 3560732"/>
                <a:gd name="connsiteY26" fmla="*/ 3583198 h 6226614"/>
                <a:gd name="connsiteX27" fmla="*/ 1617034 w 3560732"/>
                <a:gd name="connsiteY27" fmla="*/ 4107073 h 6226614"/>
                <a:gd name="connsiteX28" fmla="*/ 1938429 w 3560732"/>
                <a:gd name="connsiteY28" fmla="*/ 6226614 h 6226614"/>
                <a:gd name="connsiteX0" fmla="*/ 1938429 w 3560732"/>
                <a:gd name="connsiteY0" fmla="*/ 6189377 h 6189377"/>
                <a:gd name="connsiteX1" fmla="*/ 3478578 w 3560732"/>
                <a:gd name="connsiteY1" fmla="*/ 6186505 h 6189377"/>
                <a:gd name="connsiteX2" fmla="*/ 2640971 w 3560732"/>
                <a:gd name="connsiteY2" fmla="*/ 3878472 h 6189377"/>
                <a:gd name="connsiteX3" fmla="*/ 2539547 w 3560732"/>
                <a:gd name="connsiteY3" fmla="*/ 3373073 h 6189377"/>
                <a:gd name="connsiteX4" fmla="*/ 2755270 w 3560732"/>
                <a:gd name="connsiteY4" fmla="*/ 2811673 h 6189377"/>
                <a:gd name="connsiteX5" fmla="*/ 2864809 w 3560732"/>
                <a:gd name="connsiteY5" fmla="*/ 2192548 h 6189377"/>
                <a:gd name="connsiteX6" fmla="*/ 3512509 w 3560732"/>
                <a:gd name="connsiteY6" fmla="*/ 1301960 h 6189377"/>
                <a:gd name="connsiteX7" fmla="*/ 3298197 w 3560732"/>
                <a:gd name="connsiteY7" fmla="*/ 1178135 h 6189377"/>
                <a:gd name="connsiteX8" fmla="*/ 2607634 w 3560732"/>
                <a:gd name="connsiteY8" fmla="*/ 1878222 h 6189377"/>
                <a:gd name="connsiteX9" fmla="*/ 2531434 w 3560732"/>
                <a:gd name="connsiteY9" fmla="*/ 1821072 h 6189377"/>
                <a:gd name="connsiteX10" fmla="*/ 2874334 w 3560732"/>
                <a:gd name="connsiteY10" fmla="*/ 563772 h 6189377"/>
                <a:gd name="connsiteX11" fmla="*/ 2598109 w 3560732"/>
                <a:gd name="connsiteY11" fmla="*/ 397084 h 6189377"/>
                <a:gd name="connsiteX12" fmla="*/ 2207584 w 3560732"/>
                <a:gd name="connsiteY12" fmla="*/ 1659147 h 6189377"/>
                <a:gd name="connsiteX13" fmla="*/ 2131384 w 3560732"/>
                <a:gd name="connsiteY13" fmla="*/ 1597235 h 6189377"/>
                <a:gd name="connsiteX14" fmla="*/ 2193297 w 3560732"/>
                <a:gd name="connsiteY14" fmla="*/ 154197 h 6189377"/>
                <a:gd name="connsiteX15" fmla="*/ 1878971 w 3560732"/>
                <a:gd name="connsiteY15" fmla="*/ 163723 h 6189377"/>
                <a:gd name="connsiteX16" fmla="*/ 1798009 w 3560732"/>
                <a:gd name="connsiteY16" fmla="*/ 1554373 h 6189377"/>
                <a:gd name="connsiteX17" fmla="*/ 1674184 w 3560732"/>
                <a:gd name="connsiteY17" fmla="*/ 1559134 h 6189377"/>
                <a:gd name="connsiteX18" fmla="*/ 1593221 w 3560732"/>
                <a:gd name="connsiteY18" fmla="*/ 378035 h 6189377"/>
                <a:gd name="connsiteX19" fmla="*/ 1307472 w 3560732"/>
                <a:gd name="connsiteY19" fmla="*/ 368510 h 6189377"/>
                <a:gd name="connsiteX20" fmla="*/ 1312234 w 3560732"/>
                <a:gd name="connsiteY20" fmla="*/ 1635335 h 6189377"/>
                <a:gd name="connsiteX21" fmla="*/ 1259846 w 3560732"/>
                <a:gd name="connsiteY21" fmla="*/ 2025860 h 6189377"/>
                <a:gd name="connsiteX22" fmla="*/ 902659 w 3560732"/>
                <a:gd name="connsiteY22" fmla="*/ 2302085 h 6189377"/>
                <a:gd name="connsiteX23" fmla="*/ 207334 w 3560732"/>
                <a:gd name="connsiteY23" fmla="*/ 1787735 h 6189377"/>
                <a:gd name="connsiteX24" fmla="*/ 173996 w 3560732"/>
                <a:gd name="connsiteY24" fmla="*/ 2092535 h 6189377"/>
                <a:gd name="connsiteX25" fmla="*/ 745496 w 3560732"/>
                <a:gd name="connsiteY25" fmla="*/ 2806910 h 6189377"/>
                <a:gd name="connsiteX26" fmla="*/ 1440822 w 3560732"/>
                <a:gd name="connsiteY26" fmla="*/ 3583198 h 6189377"/>
                <a:gd name="connsiteX27" fmla="*/ 1617034 w 3560732"/>
                <a:gd name="connsiteY27" fmla="*/ 4107073 h 6189377"/>
                <a:gd name="connsiteX28" fmla="*/ 1938429 w 3560732"/>
                <a:gd name="connsiteY28" fmla="*/ 6189377 h 6189377"/>
                <a:gd name="connsiteX0" fmla="*/ 1975235 w 3560732"/>
                <a:gd name="connsiteY0" fmla="*/ 6594258 h 6594258"/>
                <a:gd name="connsiteX1" fmla="*/ 3478578 w 3560732"/>
                <a:gd name="connsiteY1" fmla="*/ 6186505 h 6594258"/>
                <a:gd name="connsiteX2" fmla="*/ 2640971 w 3560732"/>
                <a:gd name="connsiteY2" fmla="*/ 3878472 h 6594258"/>
                <a:gd name="connsiteX3" fmla="*/ 2539547 w 3560732"/>
                <a:gd name="connsiteY3" fmla="*/ 3373073 h 6594258"/>
                <a:gd name="connsiteX4" fmla="*/ 2755270 w 3560732"/>
                <a:gd name="connsiteY4" fmla="*/ 2811673 h 6594258"/>
                <a:gd name="connsiteX5" fmla="*/ 2864809 w 3560732"/>
                <a:gd name="connsiteY5" fmla="*/ 2192548 h 6594258"/>
                <a:gd name="connsiteX6" fmla="*/ 3512509 w 3560732"/>
                <a:gd name="connsiteY6" fmla="*/ 1301960 h 6594258"/>
                <a:gd name="connsiteX7" fmla="*/ 3298197 w 3560732"/>
                <a:gd name="connsiteY7" fmla="*/ 1178135 h 6594258"/>
                <a:gd name="connsiteX8" fmla="*/ 2607634 w 3560732"/>
                <a:gd name="connsiteY8" fmla="*/ 1878222 h 6594258"/>
                <a:gd name="connsiteX9" fmla="*/ 2531434 w 3560732"/>
                <a:gd name="connsiteY9" fmla="*/ 1821072 h 6594258"/>
                <a:gd name="connsiteX10" fmla="*/ 2874334 w 3560732"/>
                <a:gd name="connsiteY10" fmla="*/ 563772 h 6594258"/>
                <a:gd name="connsiteX11" fmla="*/ 2598109 w 3560732"/>
                <a:gd name="connsiteY11" fmla="*/ 397084 h 6594258"/>
                <a:gd name="connsiteX12" fmla="*/ 2207584 w 3560732"/>
                <a:gd name="connsiteY12" fmla="*/ 1659147 h 6594258"/>
                <a:gd name="connsiteX13" fmla="*/ 2131384 w 3560732"/>
                <a:gd name="connsiteY13" fmla="*/ 1597235 h 6594258"/>
                <a:gd name="connsiteX14" fmla="*/ 2193297 w 3560732"/>
                <a:gd name="connsiteY14" fmla="*/ 154197 h 6594258"/>
                <a:gd name="connsiteX15" fmla="*/ 1878971 w 3560732"/>
                <a:gd name="connsiteY15" fmla="*/ 163723 h 6594258"/>
                <a:gd name="connsiteX16" fmla="*/ 1798009 w 3560732"/>
                <a:gd name="connsiteY16" fmla="*/ 1554373 h 6594258"/>
                <a:gd name="connsiteX17" fmla="*/ 1674184 w 3560732"/>
                <a:gd name="connsiteY17" fmla="*/ 1559134 h 6594258"/>
                <a:gd name="connsiteX18" fmla="*/ 1593221 w 3560732"/>
                <a:gd name="connsiteY18" fmla="*/ 378035 h 6594258"/>
                <a:gd name="connsiteX19" fmla="*/ 1307472 w 3560732"/>
                <a:gd name="connsiteY19" fmla="*/ 368510 h 6594258"/>
                <a:gd name="connsiteX20" fmla="*/ 1312234 w 3560732"/>
                <a:gd name="connsiteY20" fmla="*/ 1635335 h 6594258"/>
                <a:gd name="connsiteX21" fmla="*/ 1259846 w 3560732"/>
                <a:gd name="connsiteY21" fmla="*/ 2025860 h 6594258"/>
                <a:gd name="connsiteX22" fmla="*/ 902659 w 3560732"/>
                <a:gd name="connsiteY22" fmla="*/ 2302085 h 6594258"/>
                <a:gd name="connsiteX23" fmla="*/ 207334 w 3560732"/>
                <a:gd name="connsiteY23" fmla="*/ 1787735 h 6594258"/>
                <a:gd name="connsiteX24" fmla="*/ 173996 w 3560732"/>
                <a:gd name="connsiteY24" fmla="*/ 2092535 h 6594258"/>
                <a:gd name="connsiteX25" fmla="*/ 745496 w 3560732"/>
                <a:gd name="connsiteY25" fmla="*/ 2806910 h 6594258"/>
                <a:gd name="connsiteX26" fmla="*/ 1440822 w 3560732"/>
                <a:gd name="connsiteY26" fmla="*/ 3583198 h 6594258"/>
                <a:gd name="connsiteX27" fmla="*/ 1617034 w 3560732"/>
                <a:gd name="connsiteY27" fmla="*/ 4107073 h 6594258"/>
                <a:gd name="connsiteX28" fmla="*/ 1975235 w 3560732"/>
                <a:gd name="connsiteY28" fmla="*/ 6594258 h 6594258"/>
                <a:gd name="connsiteX0" fmla="*/ 1975235 w 3625806"/>
                <a:gd name="connsiteY0" fmla="*/ 6594258 h 6628209"/>
                <a:gd name="connsiteX1" fmla="*/ 3625806 w 3625806"/>
                <a:gd name="connsiteY1" fmla="*/ 6628192 h 6628209"/>
                <a:gd name="connsiteX2" fmla="*/ 2640971 w 3625806"/>
                <a:gd name="connsiteY2" fmla="*/ 3878472 h 6628209"/>
                <a:gd name="connsiteX3" fmla="*/ 2539547 w 3625806"/>
                <a:gd name="connsiteY3" fmla="*/ 3373073 h 6628209"/>
                <a:gd name="connsiteX4" fmla="*/ 2755270 w 3625806"/>
                <a:gd name="connsiteY4" fmla="*/ 2811673 h 6628209"/>
                <a:gd name="connsiteX5" fmla="*/ 2864809 w 3625806"/>
                <a:gd name="connsiteY5" fmla="*/ 2192548 h 6628209"/>
                <a:gd name="connsiteX6" fmla="*/ 3512509 w 3625806"/>
                <a:gd name="connsiteY6" fmla="*/ 1301960 h 6628209"/>
                <a:gd name="connsiteX7" fmla="*/ 3298197 w 3625806"/>
                <a:gd name="connsiteY7" fmla="*/ 1178135 h 6628209"/>
                <a:gd name="connsiteX8" fmla="*/ 2607634 w 3625806"/>
                <a:gd name="connsiteY8" fmla="*/ 1878222 h 6628209"/>
                <a:gd name="connsiteX9" fmla="*/ 2531434 w 3625806"/>
                <a:gd name="connsiteY9" fmla="*/ 1821072 h 6628209"/>
                <a:gd name="connsiteX10" fmla="*/ 2874334 w 3625806"/>
                <a:gd name="connsiteY10" fmla="*/ 563772 h 6628209"/>
                <a:gd name="connsiteX11" fmla="*/ 2598109 w 3625806"/>
                <a:gd name="connsiteY11" fmla="*/ 397084 h 6628209"/>
                <a:gd name="connsiteX12" fmla="*/ 2207584 w 3625806"/>
                <a:gd name="connsiteY12" fmla="*/ 1659147 h 6628209"/>
                <a:gd name="connsiteX13" fmla="*/ 2131384 w 3625806"/>
                <a:gd name="connsiteY13" fmla="*/ 1597235 h 6628209"/>
                <a:gd name="connsiteX14" fmla="*/ 2193297 w 3625806"/>
                <a:gd name="connsiteY14" fmla="*/ 154197 h 6628209"/>
                <a:gd name="connsiteX15" fmla="*/ 1878971 w 3625806"/>
                <a:gd name="connsiteY15" fmla="*/ 163723 h 6628209"/>
                <a:gd name="connsiteX16" fmla="*/ 1798009 w 3625806"/>
                <a:gd name="connsiteY16" fmla="*/ 1554373 h 6628209"/>
                <a:gd name="connsiteX17" fmla="*/ 1674184 w 3625806"/>
                <a:gd name="connsiteY17" fmla="*/ 1559134 h 6628209"/>
                <a:gd name="connsiteX18" fmla="*/ 1593221 w 3625806"/>
                <a:gd name="connsiteY18" fmla="*/ 378035 h 6628209"/>
                <a:gd name="connsiteX19" fmla="*/ 1307472 w 3625806"/>
                <a:gd name="connsiteY19" fmla="*/ 368510 h 6628209"/>
                <a:gd name="connsiteX20" fmla="*/ 1312234 w 3625806"/>
                <a:gd name="connsiteY20" fmla="*/ 1635335 h 6628209"/>
                <a:gd name="connsiteX21" fmla="*/ 1259846 w 3625806"/>
                <a:gd name="connsiteY21" fmla="*/ 2025860 h 6628209"/>
                <a:gd name="connsiteX22" fmla="*/ 902659 w 3625806"/>
                <a:gd name="connsiteY22" fmla="*/ 2302085 h 6628209"/>
                <a:gd name="connsiteX23" fmla="*/ 207334 w 3625806"/>
                <a:gd name="connsiteY23" fmla="*/ 1787735 h 6628209"/>
                <a:gd name="connsiteX24" fmla="*/ 173996 w 3625806"/>
                <a:gd name="connsiteY24" fmla="*/ 2092535 h 6628209"/>
                <a:gd name="connsiteX25" fmla="*/ 745496 w 3625806"/>
                <a:gd name="connsiteY25" fmla="*/ 2806910 h 6628209"/>
                <a:gd name="connsiteX26" fmla="*/ 1440822 w 3625806"/>
                <a:gd name="connsiteY26" fmla="*/ 3583198 h 6628209"/>
                <a:gd name="connsiteX27" fmla="*/ 1617034 w 3625806"/>
                <a:gd name="connsiteY27" fmla="*/ 4107073 h 6628209"/>
                <a:gd name="connsiteX28" fmla="*/ 1975235 w 3625806"/>
                <a:gd name="connsiteY28" fmla="*/ 6594258 h 662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625806" h="6628209">
                  <a:moveTo>
                    <a:pt x="1975235" y="6594258"/>
                  </a:moveTo>
                  <a:cubicBezTo>
                    <a:pt x="2488618" y="6593301"/>
                    <a:pt x="3112423" y="6629149"/>
                    <a:pt x="3625806" y="6628192"/>
                  </a:cubicBezTo>
                  <a:cubicBezTo>
                    <a:pt x="3274968" y="5642354"/>
                    <a:pt x="2915609" y="4930985"/>
                    <a:pt x="2640971" y="3878472"/>
                  </a:cubicBezTo>
                  <a:cubicBezTo>
                    <a:pt x="2607163" y="3710006"/>
                    <a:pt x="2567756" y="3575139"/>
                    <a:pt x="2539547" y="3373073"/>
                  </a:cubicBezTo>
                  <a:cubicBezTo>
                    <a:pt x="2626772" y="3150473"/>
                    <a:pt x="2694946" y="3073610"/>
                    <a:pt x="2755270" y="2811673"/>
                  </a:cubicBezTo>
                  <a:cubicBezTo>
                    <a:pt x="2820357" y="2578311"/>
                    <a:pt x="2807658" y="2538622"/>
                    <a:pt x="2864809" y="2192548"/>
                  </a:cubicBezTo>
                  <a:cubicBezTo>
                    <a:pt x="3048959" y="1868698"/>
                    <a:pt x="3314071" y="1630573"/>
                    <a:pt x="3512509" y="1301960"/>
                  </a:cubicBezTo>
                  <a:cubicBezTo>
                    <a:pt x="3645859" y="1165436"/>
                    <a:pt x="3479171" y="928897"/>
                    <a:pt x="3298197" y="1178135"/>
                  </a:cubicBezTo>
                  <a:cubicBezTo>
                    <a:pt x="3096584" y="1449597"/>
                    <a:pt x="2837822" y="1644860"/>
                    <a:pt x="2607634" y="1878222"/>
                  </a:cubicBezTo>
                  <a:cubicBezTo>
                    <a:pt x="2525084" y="1873460"/>
                    <a:pt x="2556834" y="1840122"/>
                    <a:pt x="2531434" y="1821072"/>
                  </a:cubicBezTo>
                  <a:cubicBezTo>
                    <a:pt x="2658434" y="1401971"/>
                    <a:pt x="2775909" y="992397"/>
                    <a:pt x="2874334" y="563772"/>
                  </a:cubicBezTo>
                  <a:cubicBezTo>
                    <a:pt x="2923546" y="314534"/>
                    <a:pt x="2706059" y="208171"/>
                    <a:pt x="2598109" y="397084"/>
                  </a:cubicBezTo>
                  <a:cubicBezTo>
                    <a:pt x="2464759" y="833646"/>
                    <a:pt x="2340934" y="1155910"/>
                    <a:pt x="2207584" y="1659147"/>
                  </a:cubicBezTo>
                  <a:cubicBezTo>
                    <a:pt x="2182184" y="1638510"/>
                    <a:pt x="2118684" y="1660735"/>
                    <a:pt x="2131384" y="1597235"/>
                  </a:cubicBezTo>
                  <a:cubicBezTo>
                    <a:pt x="2188534" y="1146384"/>
                    <a:pt x="2188534" y="628860"/>
                    <a:pt x="2193297" y="154197"/>
                  </a:cubicBezTo>
                  <a:cubicBezTo>
                    <a:pt x="2193297" y="38309"/>
                    <a:pt x="1945646" y="-129965"/>
                    <a:pt x="1878971" y="163723"/>
                  </a:cubicBezTo>
                  <a:cubicBezTo>
                    <a:pt x="1821821" y="641561"/>
                    <a:pt x="1802771" y="943185"/>
                    <a:pt x="1798009" y="1554373"/>
                  </a:cubicBezTo>
                  <a:cubicBezTo>
                    <a:pt x="1802772" y="1606761"/>
                    <a:pt x="1678946" y="1644859"/>
                    <a:pt x="1674184" y="1559134"/>
                  </a:cubicBezTo>
                  <a:cubicBezTo>
                    <a:pt x="1647195" y="1136859"/>
                    <a:pt x="1615446" y="766972"/>
                    <a:pt x="1593221" y="378035"/>
                  </a:cubicBezTo>
                  <a:cubicBezTo>
                    <a:pt x="1564646" y="84347"/>
                    <a:pt x="1331284" y="133560"/>
                    <a:pt x="1307472" y="368510"/>
                  </a:cubicBezTo>
                  <a:cubicBezTo>
                    <a:pt x="1247147" y="844760"/>
                    <a:pt x="1286834" y="1182897"/>
                    <a:pt x="1312234" y="1635335"/>
                  </a:cubicBezTo>
                  <a:cubicBezTo>
                    <a:pt x="1305883" y="1801229"/>
                    <a:pt x="1290008" y="1900448"/>
                    <a:pt x="1259846" y="2025860"/>
                  </a:cubicBezTo>
                  <a:cubicBezTo>
                    <a:pt x="1163009" y="2332247"/>
                    <a:pt x="1082046" y="2337804"/>
                    <a:pt x="902659" y="2302085"/>
                  </a:cubicBezTo>
                  <a:cubicBezTo>
                    <a:pt x="712159" y="2102060"/>
                    <a:pt x="597859" y="1868697"/>
                    <a:pt x="207334" y="1787735"/>
                  </a:cubicBezTo>
                  <a:cubicBezTo>
                    <a:pt x="-35554" y="1760748"/>
                    <a:pt x="-87942" y="1948073"/>
                    <a:pt x="173996" y="2092535"/>
                  </a:cubicBezTo>
                  <a:cubicBezTo>
                    <a:pt x="359734" y="2327485"/>
                    <a:pt x="640468" y="2556506"/>
                    <a:pt x="745496" y="2806910"/>
                  </a:cubicBezTo>
                  <a:cubicBezTo>
                    <a:pt x="914565" y="3070435"/>
                    <a:pt x="1268579" y="3402223"/>
                    <a:pt x="1440822" y="3583198"/>
                  </a:cubicBezTo>
                  <a:lnTo>
                    <a:pt x="1617034" y="4107073"/>
                  </a:lnTo>
                  <a:cubicBezTo>
                    <a:pt x="1829759" y="4896060"/>
                    <a:pt x="1857760" y="5681446"/>
                    <a:pt x="1975235" y="6594258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/>
            </a:p>
          </p:txBody>
        </p:sp>
        <p:grpSp>
          <p:nvGrpSpPr>
            <p:cNvPr id="42" name="Group 88">
              <a:extLst>
                <a:ext uri="{FF2B5EF4-FFF2-40B4-BE49-F238E27FC236}">
                  <a16:creationId xmlns:a16="http://schemas.microsoft.com/office/drawing/2014/main" id="{71292B83-8A82-4813-8F1B-27A2276FB7E1}"/>
                </a:ext>
              </a:extLst>
            </p:cNvPr>
            <p:cNvGrpSpPr/>
            <p:nvPr/>
          </p:nvGrpSpPr>
          <p:grpSpPr>
            <a:xfrm>
              <a:off x="7643715" y="2392691"/>
              <a:ext cx="4376131" cy="3594419"/>
              <a:chOff x="2241333" y="2017415"/>
              <a:chExt cx="4653973" cy="3822630"/>
            </a:xfrm>
          </p:grpSpPr>
          <p:sp>
            <p:nvSpPr>
              <p:cNvPr id="43" name="Teardrop 3">
                <a:extLst>
                  <a:ext uri="{FF2B5EF4-FFF2-40B4-BE49-F238E27FC236}">
                    <a16:creationId xmlns:a16="http://schemas.microsoft.com/office/drawing/2014/main" id="{F71AB28D-E6C2-4198-8B06-BA760F14D049}"/>
                  </a:ext>
                </a:extLst>
              </p:cNvPr>
              <p:cNvSpPr/>
              <p:nvPr/>
            </p:nvSpPr>
            <p:spPr>
              <a:xfrm rot="20980906">
                <a:off x="4835322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4" name="Teardrop 3">
                <a:extLst>
                  <a:ext uri="{FF2B5EF4-FFF2-40B4-BE49-F238E27FC236}">
                    <a16:creationId xmlns:a16="http://schemas.microsoft.com/office/drawing/2014/main" id="{8C19DEEE-D745-415F-B415-91C7C0430135}"/>
                  </a:ext>
                </a:extLst>
              </p:cNvPr>
              <p:cNvSpPr/>
              <p:nvPr/>
            </p:nvSpPr>
            <p:spPr>
              <a:xfrm rot="2236334">
                <a:off x="5707174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5" name="Teardrop 3">
                <a:extLst>
                  <a:ext uri="{FF2B5EF4-FFF2-40B4-BE49-F238E27FC236}">
                    <a16:creationId xmlns:a16="http://schemas.microsoft.com/office/drawing/2014/main" id="{3ABD209E-D49E-45B1-A425-3A1048EC38CE}"/>
                  </a:ext>
                </a:extLst>
              </p:cNvPr>
              <p:cNvSpPr/>
              <p:nvPr/>
            </p:nvSpPr>
            <p:spPr>
              <a:xfrm rot="4500000">
                <a:off x="5494959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6" name="Teardrop 3">
                <a:extLst>
                  <a:ext uri="{FF2B5EF4-FFF2-40B4-BE49-F238E27FC236}">
                    <a16:creationId xmlns:a16="http://schemas.microsoft.com/office/drawing/2014/main" id="{E632BD40-700D-4102-9494-3BB88E36DA73}"/>
                  </a:ext>
                </a:extLst>
              </p:cNvPr>
              <p:cNvSpPr/>
              <p:nvPr/>
            </p:nvSpPr>
            <p:spPr>
              <a:xfrm rot="619094" flipH="1">
                <a:off x="3113185" y="2017415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48" name="Teardrop 3">
                <a:extLst>
                  <a:ext uri="{FF2B5EF4-FFF2-40B4-BE49-F238E27FC236}">
                    <a16:creationId xmlns:a16="http://schemas.microsoft.com/office/drawing/2014/main" id="{31A31BC3-E7DB-4C09-A214-FAC69A29F8BC}"/>
                  </a:ext>
                </a:extLst>
              </p:cNvPr>
              <p:cNvSpPr/>
              <p:nvPr/>
            </p:nvSpPr>
            <p:spPr>
              <a:xfrm rot="19363666" flipH="1">
                <a:off x="2241333" y="3189761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9" name="Teardrop 3">
                <a:extLst>
                  <a:ext uri="{FF2B5EF4-FFF2-40B4-BE49-F238E27FC236}">
                    <a16:creationId xmlns:a16="http://schemas.microsoft.com/office/drawing/2014/main" id="{8AC29F11-320C-4B34-B3F5-0C5E83C5E5FC}"/>
                  </a:ext>
                </a:extLst>
              </p:cNvPr>
              <p:cNvSpPr/>
              <p:nvPr/>
            </p:nvSpPr>
            <p:spPr>
              <a:xfrm rot="17100000" flipH="1">
                <a:off x="2453548" y="4651912"/>
                <a:ext cx="1188132" cy="1188133"/>
              </a:xfrm>
              <a:custGeom>
                <a:avLst/>
                <a:gdLst/>
                <a:ahLst/>
                <a:cxnLst/>
                <a:rect l="l" t="t" r="r" b="b"/>
                <a:pathLst>
                  <a:path w="1490464" h="1490465">
                    <a:moveTo>
                      <a:pt x="745232" y="0"/>
                    </a:moveTo>
                    <a:lnTo>
                      <a:pt x="1490464" y="0"/>
                    </a:lnTo>
                    <a:lnTo>
                      <a:pt x="1490464" y="745232"/>
                    </a:lnTo>
                    <a:lnTo>
                      <a:pt x="1490464" y="745233"/>
                    </a:lnTo>
                    <a:lnTo>
                      <a:pt x="1490464" y="745233"/>
                    </a:lnTo>
                    <a:cubicBezTo>
                      <a:pt x="1490464" y="1156813"/>
                      <a:pt x="1156812" y="1490465"/>
                      <a:pt x="745232" y="1490465"/>
                    </a:cubicBezTo>
                    <a:lnTo>
                      <a:pt x="0" y="1490465"/>
                    </a:lnTo>
                    <a:lnTo>
                      <a:pt x="0" y="745233"/>
                    </a:lnTo>
                    <a:lnTo>
                      <a:pt x="0" y="745233"/>
                    </a:lnTo>
                    <a:cubicBezTo>
                      <a:pt x="0" y="333652"/>
                      <a:pt x="333652" y="0"/>
                      <a:pt x="74523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6980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0941A018-FB9B-4401-A32C-7E04526866E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TM03457491[[fn=Metrópoli]]</Template>
  <TotalTime>1116</TotalTime>
  <Words>717</Words>
  <Application>Microsoft Office PowerPoint</Application>
  <PresentationFormat>Presentación en pantalla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맑은 고딕</vt:lpstr>
      <vt:lpstr>Arial</vt:lpstr>
      <vt:lpstr>Calibri</vt:lpstr>
      <vt:lpstr>Calibri Light</vt:lpstr>
      <vt:lpstr>Courier New</vt:lpstr>
      <vt:lpstr>FZShuTi</vt:lpstr>
      <vt:lpstr>Metropolitana</vt:lpstr>
      <vt:lpstr>Guía para la programación 2020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Zúñiga</dc:creator>
  <cp:lastModifiedBy>Priscila Zúñiga</cp:lastModifiedBy>
  <cp:revision>78</cp:revision>
  <dcterms:created xsi:type="dcterms:W3CDTF">2019-10-18T21:06:24Z</dcterms:created>
  <dcterms:modified xsi:type="dcterms:W3CDTF">2019-10-25T21:04:31Z</dcterms:modified>
</cp:coreProperties>
</file>